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8.xml" ContentType="application/vnd.openxmlformats-officedocument.theme+xml"/>
  <Override PartName="/ppt/tags/tag13.xml" ContentType="application/vnd.openxmlformats-officedocument.presentationml.tags+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9.xml" ContentType="application/vnd.openxmlformats-officedocument.theme+xml"/>
  <Override PartName="/ppt/tags/tag14.xml" ContentType="application/vnd.openxmlformats-officedocument.presentationml.tags+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10.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1.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3.xml" ContentType="application/vnd.openxmlformats-officedocument.presentationml.tags+xml"/>
  <Override PartName="/ppt/notesSlides/notesSlide4.xml" ContentType="application/vnd.openxmlformats-officedocument.presentationml.notesSlide+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6.xml" ContentType="application/vnd.openxmlformats-officedocument.presentationml.tags+xml"/>
  <Override PartName="/ppt/notesSlides/notesSlide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1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1.xml" ContentType="application/vnd.openxmlformats-officedocument.presentationml.notesSlide+xml"/>
  <Override PartName="/ppt/tags/tag91.xml" ContentType="application/vnd.openxmlformats-officedocument.presentationml.tags+xml"/>
  <Override PartName="/ppt/notesSlides/notesSlide1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1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15.xml" ContentType="application/vnd.openxmlformats-officedocument.presentationml.notesSlide+xml"/>
  <Override PartName="/ppt/tags/tag98.xml" ContentType="application/vnd.openxmlformats-officedocument.presentationml.tags+xml"/>
  <Override PartName="/ppt/notesSlides/notesSlide1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tags/tag10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tags/tag102.xml" ContentType="application/vnd.openxmlformats-officedocument.presentationml.tags+xml"/>
  <Override PartName="/ppt/tags/tag10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31.xml" ContentType="application/vnd.openxmlformats-officedocument.presentationml.notesSlide+xml"/>
  <Override PartName="/ppt/tags/tag111.xml" ContentType="application/vnd.openxmlformats-officedocument.presentationml.tags+xml"/>
  <Override PartName="/ppt/notesSlides/notesSlide32.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5"/>
    <p:sldMasterId id="2147483785" r:id="rId6"/>
    <p:sldMasterId id="2147483801" r:id="rId7"/>
    <p:sldMasterId id="2147483807" r:id="rId8"/>
    <p:sldMasterId id="2147483978" r:id="rId9"/>
    <p:sldMasterId id="2147484033" r:id="rId10"/>
    <p:sldMasterId id="2147484086" r:id="rId11"/>
    <p:sldMasterId id="2147484105" r:id="rId12"/>
    <p:sldMasterId id="2147484113" r:id="rId13"/>
    <p:sldMasterId id="2147484117" r:id="rId14"/>
    <p:sldMasterId id="2147484162" r:id="rId15"/>
  </p:sldMasterIdLst>
  <p:notesMasterIdLst>
    <p:notesMasterId r:id="rId51"/>
  </p:notesMasterIdLst>
  <p:handoutMasterIdLst>
    <p:handoutMasterId r:id="rId52"/>
  </p:handoutMasterIdLst>
  <p:sldIdLst>
    <p:sldId id="374" r:id="rId16"/>
    <p:sldId id="931" r:id="rId17"/>
    <p:sldId id="929" r:id="rId18"/>
    <p:sldId id="456" r:id="rId19"/>
    <p:sldId id="352" r:id="rId20"/>
    <p:sldId id="455" r:id="rId21"/>
    <p:sldId id="932" r:id="rId22"/>
    <p:sldId id="927" r:id="rId23"/>
    <p:sldId id="439" r:id="rId24"/>
    <p:sldId id="268" r:id="rId25"/>
    <p:sldId id="415" r:id="rId26"/>
    <p:sldId id="417" r:id="rId27"/>
    <p:sldId id="418" r:id="rId28"/>
    <p:sldId id="419" r:id="rId29"/>
    <p:sldId id="420" r:id="rId30"/>
    <p:sldId id="421" r:id="rId31"/>
    <p:sldId id="425" r:id="rId32"/>
    <p:sldId id="659" r:id="rId33"/>
    <p:sldId id="928" r:id="rId34"/>
    <p:sldId id="424" r:id="rId35"/>
    <p:sldId id="938" r:id="rId36"/>
    <p:sldId id="933" r:id="rId37"/>
    <p:sldId id="935" r:id="rId38"/>
    <p:sldId id="431" r:id="rId39"/>
    <p:sldId id="918" r:id="rId40"/>
    <p:sldId id="937" r:id="rId41"/>
    <p:sldId id="623" r:id="rId42"/>
    <p:sldId id="624" r:id="rId43"/>
    <p:sldId id="433" r:id="rId44"/>
    <p:sldId id="936" r:id="rId45"/>
    <p:sldId id="434" r:id="rId46"/>
    <p:sldId id="435" r:id="rId47"/>
    <p:sldId id="437" r:id="rId48"/>
    <p:sldId id="336" r:id="rId49"/>
    <p:sldId id="930" r:id="rId50"/>
  </p:sldIdLst>
  <p:sldSz cx="14630400" cy="8229600"/>
  <p:notesSz cx="9296400" cy="70104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Template Information" id="{F1D2AF97-5ED6-4D0B-BF34-7940BD1C8725}">
          <p14:sldIdLst>
            <p14:sldId id="374"/>
            <p14:sldId id="931"/>
            <p14:sldId id="929"/>
            <p14:sldId id="456"/>
            <p14:sldId id="352"/>
            <p14:sldId id="455"/>
            <p14:sldId id="932"/>
            <p14:sldId id="927"/>
            <p14:sldId id="439"/>
            <p14:sldId id="268"/>
            <p14:sldId id="415"/>
            <p14:sldId id="417"/>
            <p14:sldId id="418"/>
            <p14:sldId id="419"/>
            <p14:sldId id="420"/>
            <p14:sldId id="421"/>
            <p14:sldId id="425"/>
            <p14:sldId id="659"/>
            <p14:sldId id="928"/>
            <p14:sldId id="424"/>
            <p14:sldId id="938"/>
            <p14:sldId id="933"/>
            <p14:sldId id="935"/>
            <p14:sldId id="431"/>
            <p14:sldId id="918"/>
            <p14:sldId id="937"/>
            <p14:sldId id="623"/>
            <p14:sldId id="624"/>
            <p14:sldId id="433"/>
            <p14:sldId id="936"/>
            <p14:sldId id="434"/>
            <p14:sldId id="435"/>
            <p14:sldId id="437"/>
            <p14:sldId id="336"/>
            <p14:sldId id="930"/>
          </p14:sldIdLst>
        </p14:section>
      </p14:sectionLst>
    </p:ext>
    <p:ext uri="{EFAFB233-063F-42B5-8137-9DF3F51BA10A}">
      <p15:sldGuideLst xmlns:p15="http://schemas.microsoft.com/office/powerpoint/2012/main">
        <p15:guide id="3" orient="horz" pos="4488" userDrawn="1">
          <p15:clr>
            <a:srgbClr val="A4A3A4"/>
          </p15:clr>
        </p15:guide>
        <p15:guide id="5" orient="horz" pos="2808" userDrawn="1">
          <p15:clr>
            <a:srgbClr val="A4A3A4"/>
          </p15:clr>
        </p15:guide>
        <p15:guide id="8" orient="horz" pos="1200" userDrawn="1">
          <p15:clr>
            <a:srgbClr val="A4A3A4"/>
          </p15:clr>
        </p15:guide>
        <p15:guide id="9" orient="horz" pos="984" userDrawn="1">
          <p15:clr>
            <a:srgbClr val="A4A3A4"/>
          </p15:clr>
        </p15:guide>
        <p15:guide id="10" pos="3192" userDrawn="1">
          <p15:clr>
            <a:srgbClr val="A4A3A4"/>
          </p15:clr>
        </p15:guide>
        <p15:guide id="11" pos="6288" userDrawn="1">
          <p15:clr>
            <a:srgbClr val="A4A3A4"/>
          </p15:clr>
        </p15:guide>
        <p15:guide id="12" pos="2620" userDrawn="1">
          <p15:clr>
            <a:srgbClr val="A4A3A4"/>
          </p15:clr>
        </p15:guide>
        <p15:guide id="13" pos="4773" userDrawn="1">
          <p15:clr>
            <a:srgbClr val="A4A3A4"/>
          </p15:clr>
        </p15:guide>
        <p15:guide id="14" pos="6927" userDrawn="1">
          <p15:clr>
            <a:srgbClr val="A4A3A4"/>
          </p15:clr>
        </p15:guide>
        <p15:guide id="15" orient="horz" pos="2712" userDrawn="1">
          <p15:clr>
            <a:srgbClr val="A4A3A4"/>
          </p15:clr>
        </p15:guide>
        <p15:guide id="16" orient="horz" pos="1920" userDrawn="1">
          <p15:clr>
            <a:srgbClr val="A4A3A4"/>
          </p15:clr>
        </p15:guide>
        <p15:guide id="17" pos="4608"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kler, Katherine" initials="WK" lastIdx="2" clrIdx="0">
    <p:extLst>
      <p:ext uri="{19B8F6BF-5375-455C-9EA6-DF929625EA0E}">
        <p15:presenceInfo xmlns:p15="http://schemas.microsoft.com/office/powerpoint/2012/main" userId="Winkler, Katherine" providerId="None"/>
      </p:ext>
    </p:extLst>
  </p:cmAuthor>
  <p:cmAuthor id="2" name="Clive Jacobson" initials="CJ" lastIdx="1" clrIdx="1">
    <p:extLst>
      <p:ext uri="{19B8F6BF-5375-455C-9EA6-DF929625EA0E}">
        <p15:presenceInfo xmlns:p15="http://schemas.microsoft.com/office/powerpoint/2012/main" userId="Clive Jacobson" providerId="None"/>
      </p:ext>
    </p:extLst>
  </p:cmAuthor>
  <p:cmAuthor id="3" name="Winkler, Katherine" initials="WK [2]" lastIdx="19" clrIdx="2">
    <p:extLst>
      <p:ext uri="{19B8F6BF-5375-455C-9EA6-DF929625EA0E}">
        <p15:presenceInfo xmlns:p15="http://schemas.microsoft.com/office/powerpoint/2012/main" userId="S::A747PL@loginus.axa::75e5d7fa-9893-4a1a-880b-8b5796ccb3f0" providerId="AD"/>
      </p:ext>
    </p:extLst>
  </p:cmAuthor>
  <p:cmAuthor id="4" name="Frehill, Janet" initials="FJ" lastIdx="13" clrIdx="3">
    <p:extLst>
      <p:ext uri="{19B8F6BF-5375-455C-9EA6-DF929625EA0E}">
        <p15:presenceInfo xmlns:p15="http://schemas.microsoft.com/office/powerpoint/2012/main" userId="S::E191GQ@loginus.axa::bd62d65b-e331-493c-b12d-0c530d5bf360" providerId="AD"/>
      </p:ext>
    </p:extLst>
  </p:cmAuthor>
  <p:cmAuthor id="5" name="Winkler, Katherine" initials="WK [3]" lastIdx="17" clrIdx="4">
    <p:extLst>
      <p:ext uri="{19B8F6BF-5375-455C-9EA6-DF929625EA0E}">
        <p15:presenceInfo xmlns:p15="http://schemas.microsoft.com/office/powerpoint/2012/main" userId="S::katherine.winkler@equitable.com::cf8d410f-60fd-475d-87b8-ec55a4d38a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77"/>
    <a:srgbClr val="75787B"/>
    <a:srgbClr val="8C2532"/>
    <a:srgbClr val="153B8A"/>
    <a:srgbClr val="FFFFFF"/>
    <a:srgbClr val="E9E9E9"/>
    <a:srgbClr val="73BFFE"/>
    <a:srgbClr val="000000"/>
    <a:srgbClr val="1D3B8A"/>
    <a:srgbClr val="F3CD3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DDA38-7D70-58FD-2FAC-352AE1820094}" v="1" dt="2023-03-09T21:10:45.106"/>
    <p1510:client id="{EC1B403C-6D86-471A-9B59-6BE83544B6C4}" v="22" dt="2022-11-08T22:57:35.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7" autoAdjust="0"/>
    <p:restoredTop sz="94660" autoAdjust="0"/>
  </p:normalViewPr>
  <p:slideViewPr>
    <p:cSldViewPr snapToGrid="0">
      <p:cViewPr varScale="1">
        <p:scale>
          <a:sx n="90" d="100"/>
          <a:sy n="90" d="100"/>
        </p:scale>
        <p:origin x="1086" y="96"/>
      </p:cViewPr>
      <p:guideLst>
        <p:guide orient="horz" pos="4488"/>
        <p:guide orient="horz" pos="2808"/>
        <p:guide orient="horz" pos="1200"/>
        <p:guide orient="horz" pos="984"/>
        <p:guide pos="3192"/>
        <p:guide pos="6288"/>
        <p:guide pos="2620"/>
        <p:guide pos="4773"/>
        <p:guide pos="6927"/>
        <p:guide orient="horz" pos="2712"/>
        <p:guide orient="horz" pos="1920"/>
        <p:guide pos="4608"/>
      </p:guideLst>
    </p:cSldViewPr>
  </p:slideViewPr>
  <p:outlineViewPr>
    <p:cViewPr>
      <p:scale>
        <a:sx n="33" d="100"/>
        <a:sy n="33" d="100"/>
      </p:scale>
      <p:origin x="0" y="-21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8" d="100"/>
          <a:sy n="128" d="100"/>
        </p:scale>
        <p:origin x="1992" y="12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7.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microsoft.com/office/2015/10/relationships/revisionInfo" Target="revisionInfo.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Master" Target="slideMasters/slideMaster6.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58881500857016E-2"/>
          <c:y val="0.28715072749110876"/>
          <c:w val="0.96309499090451356"/>
          <c:h val="0.62018717784018218"/>
        </c:manualLayout>
      </c:layout>
      <c:barChart>
        <c:barDir val="col"/>
        <c:grouping val="clustered"/>
        <c:varyColors val="0"/>
        <c:ser>
          <c:idx val="0"/>
          <c:order val="0"/>
          <c:tx>
            <c:strRef>
              <c:f>Sheet1!$B$1</c:f>
              <c:strCache>
                <c:ptCount val="1"/>
                <c:pt idx="0">
                  <c:v>Series 1</c:v>
                </c:pt>
              </c:strCache>
            </c:strRef>
          </c:tx>
          <c:spPr>
            <a:solidFill>
              <a:srgbClr val="3369FF"/>
            </a:solidFill>
            <a:ln>
              <a:noFill/>
            </a:ln>
            <a:effectLst/>
          </c:spPr>
          <c:invertIfNegative val="0"/>
          <c:dPt>
            <c:idx val="1"/>
            <c:invertIfNegative val="0"/>
            <c:bubble3D val="0"/>
            <c:spPr>
              <a:solidFill>
                <a:srgbClr val="3369FF"/>
              </a:solidFill>
              <a:ln>
                <a:noFill/>
              </a:ln>
              <a:effectLst/>
            </c:spPr>
            <c:extLst>
              <c:ext xmlns:c16="http://schemas.microsoft.com/office/drawing/2014/chart" uri="{C3380CC4-5D6E-409C-BE32-E72D297353CC}">
                <c16:uniqueId val="{00000001-8AF0-1242-8D80-208D8B6FB5B5}"/>
              </c:ext>
            </c:extLst>
          </c:dPt>
          <c:dPt>
            <c:idx val="2"/>
            <c:invertIfNegative val="0"/>
            <c:bubble3D val="0"/>
            <c:spPr>
              <a:solidFill>
                <a:srgbClr val="3369FF"/>
              </a:solidFill>
              <a:ln>
                <a:noFill/>
              </a:ln>
              <a:effectLst/>
            </c:spPr>
            <c:extLst>
              <c:ext xmlns:c16="http://schemas.microsoft.com/office/drawing/2014/chart" uri="{C3380CC4-5D6E-409C-BE32-E72D297353CC}">
                <c16:uniqueId val="{00000003-8AF0-1242-8D80-208D8B6FB5B5}"/>
              </c:ext>
            </c:extLst>
          </c:dPt>
          <c:dPt>
            <c:idx val="3"/>
            <c:invertIfNegative val="0"/>
            <c:bubble3D val="0"/>
            <c:spPr>
              <a:solidFill>
                <a:srgbClr val="3369FF"/>
              </a:solidFill>
              <a:ln>
                <a:noFill/>
              </a:ln>
              <a:effectLst/>
            </c:spPr>
            <c:extLst>
              <c:ext xmlns:c16="http://schemas.microsoft.com/office/drawing/2014/chart" uri="{C3380CC4-5D6E-409C-BE32-E72D297353CC}">
                <c16:uniqueId val="{00000005-8AF0-1242-8D80-208D8B6FB5B5}"/>
              </c:ext>
            </c:extLst>
          </c:dPt>
          <c:dPt>
            <c:idx val="4"/>
            <c:invertIfNegative val="0"/>
            <c:bubble3D val="0"/>
            <c:spPr>
              <a:solidFill>
                <a:srgbClr val="3369FF"/>
              </a:solidFill>
              <a:ln>
                <a:noFill/>
              </a:ln>
              <a:effectLst/>
            </c:spPr>
            <c:extLst>
              <c:ext xmlns:c16="http://schemas.microsoft.com/office/drawing/2014/chart" uri="{C3380CC4-5D6E-409C-BE32-E72D297353CC}">
                <c16:uniqueId val="{00000007-8AF0-1242-8D80-208D8B6FB5B5}"/>
              </c:ext>
            </c:extLst>
          </c:dPt>
          <c:dLbls>
            <c:dLbl>
              <c:idx val="0"/>
              <c:tx>
                <c:rich>
                  <a:bodyPr/>
                  <a:lstStyle/>
                  <a:p>
                    <a:r>
                      <a:rPr lang="en-US" dirty="0"/>
                      <a:t>9.52%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AF0-1242-8D80-208D8B6FB5B5}"/>
                </c:ext>
              </c:extLst>
            </c:dLbl>
            <c:dLbl>
              <c:idx val="1"/>
              <c:layout>
                <c:manualLayout>
                  <c:x val="-5.5319491844730813E-4"/>
                  <c:y val="2.49696284774868E-3"/>
                </c:manualLayout>
              </c:layout>
              <c:tx>
                <c:rich>
                  <a:bodyPr rot="0" spcFirstLastPara="1" vertOverflow="ellipsis" vert="horz" wrap="square" anchor="ctr" anchorCtr="1"/>
                  <a:lstStyle/>
                  <a:p>
                    <a:pPr algn="ctr" rtl="0">
                      <a:defRPr sz="1197" b="0" i="0" u="none" strike="noStrike" kern="1200" baseline="0">
                        <a:solidFill>
                          <a:schemeClr val="bg1"/>
                        </a:solidFill>
                        <a:latin typeface="+mn-lt"/>
                        <a:ea typeface="+mn-ea"/>
                        <a:cs typeface="+mn-cs"/>
                      </a:defRPr>
                    </a:pPr>
                    <a:r>
                      <a:rPr lang="en-US" dirty="0"/>
                      <a:t>5.33%</a:t>
                    </a:r>
                  </a:p>
                </c:rich>
              </c:tx>
              <c:spPr>
                <a:noFill/>
                <a:ln>
                  <a:noFill/>
                </a:ln>
                <a:effectLst/>
              </c:spPr>
              <c:txPr>
                <a:bodyPr rot="0" spcFirstLastPara="1" vertOverflow="ellipsis" vert="horz" wrap="square" anchor="ctr" anchorCtr="1"/>
                <a:lstStyle/>
                <a:p>
                  <a:pPr algn="ctr" rtl="0">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328931005268419E-2"/>
                      <c:h val="5.2036705747084404E-2"/>
                    </c:manualLayout>
                  </c15:layout>
                  <c15:showDataLabelsRange val="0"/>
                </c:ext>
                <c:ext xmlns:c16="http://schemas.microsoft.com/office/drawing/2014/chart" uri="{C3380CC4-5D6E-409C-BE32-E72D297353CC}">
                  <c16:uniqueId val="{00000001-8AF0-1242-8D80-208D8B6FB5B5}"/>
                </c:ext>
              </c:extLst>
            </c:dLbl>
            <c:dLbl>
              <c:idx val="2"/>
              <c:tx>
                <c:rich>
                  <a:bodyPr rot="0" spcFirstLastPara="1" vertOverflow="ellipsis" vert="horz" wrap="square" anchor="ctr" anchorCtr="1"/>
                  <a:lstStyle/>
                  <a:p>
                    <a:pPr algn="ctr" rtl="0">
                      <a:defRPr sz="1197" b="0" i="0" u="none" strike="noStrike" kern="1200" baseline="0">
                        <a:solidFill>
                          <a:schemeClr val="bg1"/>
                        </a:solidFill>
                        <a:latin typeface="+mn-lt"/>
                        <a:ea typeface="+mn-ea"/>
                        <a:cs typeface="+mn-cs"/>
                      </a:defRPr>
                    </a:pPr>
                    <a:r>
                      <a:rPr lang="en-US" dirty="0"/>
                      <a:t>2.63%</a:t>
                    </a:r>
                  </a:p>
                </c:rich>
              </c:tx>
              <c:spPr>
                <a:noFill/>
                <a:ln>
                  <a:noFill/>
                </a:ln>
                <a:effectLst/>
              </c:spPr>
              <c:txPr>
                <a:bodyPr rot="0" spcFirstLastPara="1" vertOverflow="ellipsis" vert="horz" wrap="square" anchor="ctr" anchorCtr="1"/>
                <a:lstStyle/>
                <a:p>
                  <a:pPr algn="ctr" rtl="0">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AF0-1242-8D80-208D8B6FB5B5}"/>
                </c:ext>
              </c:extLst>
            </c:dLbl>
            <c:dLbl>
              <c:idx val="3"/>
              <c:tx>
                <c:rich>
                  <a:bodyPr rot="0" spcFirstLastPara="1" vertOverflow="ellipsis" vert="horz" wrap="square" anchor="ctr" anchorCtr="1"/>
                  <a:lstStyle/>
                  <a:p>
                    <a:pPr algn="ctr" rtl="0">
                      <a:defRPr sz="1197" b="0" i="0" u="none" strike="noStrike" kern="1200" baseline="0">
                        <a:solidFill>
                          <a:schemeClr val="bg1"/>
                        </a:solidFill>
                        <a:latin typeface="+mn-lt"/>
                        <a:ea typeface="+mn-ea"/>
                        <a:cs typeface="+mn-cs"/>
                      </a:defRPr>
                    </a:pPr>
                    <a:r>
                      <a:rPr lang="en-US" dirty="0"/>
                      <a:t>0.43%</a:t>
                    </a:r>
                  </a:p>
                </c:rich>
              </c:tx>
              <c:spPr>
                <a:noFill/>
                <a:ln>
                  <a:noFill/>
                </a:ln>
                <a:effectLst/>
              </c:spPr>
              <c:txPr>
                <a:bodyPr rot="0" spcFirstLastPara="1" vertOverflow="ellipsis" vert="horz" wrap="square" anchor="ctr" anchorCtr="1"/>
                <a:lstStyle/>
                <a:p>
                  <a:pPr algn="ctr" rtl="0">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AF0-1242-8D80-208D8B6FB5B5}"/>
                </c:ext>
              </c:extLst>
            </c:dLbl>
            <c:dLbl>
              <c:idx val="4"/>
              <c:tx>
                <c:rich>
                  <a:bodyPr rot="0" spcFirstLastPara="1" vertOverflow="ellipsis" vert="horz" wrap="square" anchor="ctr" anchorCtr="1"/>
                  <a:lstStyle/>
                  <a:p>
                    <a:pPr algn="ctr" rtl="0">
                      <a:defRPr sz="1197" b="0" i="0" u="none" strike="noStrike" kern="1200" baseline="0">
                        <a:solidFill>
                          <a:schemeClr val="bg1"/>
                        </a:solidFill>
                        <a:latin typeface="+mn-lt"/>
                        <a:ea typeface="+mn-ea"/>
                        <a:cs typeface="+mn-cs"/>
                      </a:defRPr>
                    </a:pPr>
                    <a:r>
                      <a:rPr lang="en-US" dirty="0"/>
                      <a:t>-1.51%</a:t>
                    </a:r>
                  </a:p>
                </c:rich>
              </c:tx>
              <c:spPr>
                <a:noFill/>
                <a:ln>
                  <a:noFill/>
                </a:ln>
                <a:effectLst/>
              </c:spPr>
              <c:txPr>
                <a:bodyPr rot="0" spcFirstLastPara="1" vertOverflow="ellipsis" vert="horz" wrap="square" anchor="ctr" anchorCtr="1"/>
                <a:lstStyle/>
                <a:p>
                  <a:pPr algn="ctr" rtl="0">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AF0-1242-8D80-208D8B6FB5B5}"/>
                </c:ext>
              </c:extLst>
            </c:dLbl>
            <c:dLbl>
              <c:idx val="5"/>
              <c:tx>
                <c:rich>
                  <a:bodyPr/>
                  <a:lstStyle/>
                  <a:p>
                    <a:r>
                      <a:rPr lang="en-US" dirty="0"/>
                      <a:t>-3.25%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AF0-1242-8D80-208D8B6FB5B5}"/>
                </c:ext>
              </c:extLst>
            </c:dLbl>
            <c:dLbl>
              <c:idx val="6"/>
              <c:layout>
                <c:manualLayout>
                  <c:x val="0"/>
                  <c:y val="-9.1554246774983595E-17"/>
                </c:manualLayout>
              </c:layout>
              <c:tx>
                <c:rich>
                  <a:bodyPr/>
                  <a:lstStyle/>
                  <a:p>
                    <a:r>
                      <a:rPr lang="en-US" dirty="0"/>
                      <a:t>-4.85%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AF0-1242-8D80-208D8B6FB5B5}"/>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Fully invested</c:v>
                </c:pt>
                <c:pt idx="1">
                  <c:v>Missed 10 best days</c:v>
                </c:pt>
                <c:pt idx="2">
                  <c:v>Missed 20 best days</c:v>
                </c:pt>
                <c:pt idx="3">
                  <c:v>Missed 30 best days</c:v>
                </c:pt>
                <c:pt idx="4">
                  <c:v>Missed 40 best days</c:v>
                </c:pt>
                <c:pt idx="5">
                  <c:v>Missed 50 best days</c:v>
                </c:pt>
                <c:pt idx="6">
                  <c:v>Missed 60 best days</c:v>
                </c:pt>
              </c:strCache>
            </c:strRef>
          </c:cat>
          <c:val>
            <c:numRef>
              <c:f>Sheet1!$B$2:$B$8</c:f>
              <c:numCache>
                <c:formatCode>#,##0</c:formatCode>
                <c:ptCount val="7"/>
                <c:pt idx="0">
                  <c:v>1410981</c:v>
                </c:pt>
                <c:pt idx="1">
                  <c:v>680410</c:v>
                </c:pt>
                <c:pt idx="2">
                  <c:v>414513</c:v>
                </c:pt>
                <c:pt idx="3">
                  <c:v>265002</c:v>
                </c:pt>
                <c:pt idx="4">
                  <c:v>176330</c:v>
                </c:pt>
                <c:pt idx="5">
                  <c:v>119638</c:v>
                </c:pt>
                <c:pt idx="6">
                  <c:v>82502</c:v>
                </c:pt>
              </c:numCache>
            </c:numRef>
          </c:val>
          <c:extLst>
            <c:ext xmlns:c16="http://schemas.microsoft.com/office/drawing/2014/chart" uri="{C3380CC4-5D6E-409C-BE32-E72D297353CC}">
              <c16:uniqueId val="{0000000A-8AF0-1242-8D80-208D8B6FB5B5}"/>
            </c:ext>
          </c:extLst>
        </c:ser>
        <c:dLbls>
          <c:dLblPos val="outEnd"/>
          <c:showLegendKey val="0"/>
          <c:showVal val="1"/>
          <c:showCatName val="0"/>
          <c:showSerName val="0"/>
          <c:showPercent val="0"/>
          <c:showBubbleSize val="0"/>
        </c:dLbls>
        <c:gapWidth val="100"/>
        <c:overlap val="-27"/>
        <c:axId val="2051305088"/>
        <c:axId val="2051306768"/>
      </c:barChart>
      <c:catAx>
        <c:axId val="2051305088"/>
        <c:scaling>
          <c:orientation val="minMax"/>
        </c:scaling>
        <c:delete val="0"/>
        <c:axPos val="b"/>
        <c:numFmt formatCode="General" sourceLinked="1"/>
        <c:majorTickMark val="none"/>
        <c:minorTickMark val="none"/>
        <c:tickLblPos val="nextTo"/>
        <c:spPr>
          <a:noFill/>
          <a:ln w="6350" cap="flat" cmpd="sng" algn="ctr">
            <a:solidFill>
              <a:srgbClr val="75787B"/>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51306768"/>
        <c:crosses val="autoZero"/>
        <c:auto val="1"/>
        <c:lblAlgn val="ctr"/>
        <c:lblOffset val="100"/>
        <c:noMultiLvlLbl val="0"/>
      </c:catAx>
      <c:valAx>
        <c:axId val="205130676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051305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3369FF"/>
            </a:solidFill>
            <a:ln>
              <a:noFill/>
            </a:ln>
            <a:effectLst/>
          </c:spPr>
          <c:invertIfNegative val="0"/>
          <c:dPt>
            <c:idx val="1"/>
            <c:invertIfNegative val="0"/>
            <c:bubble3D val="0"/>
            <c:spPr>
              <a:solidFill>
                <a:srgbClr val="73C0FF"/>
              </a:solidFill>
              <a:ln>
                <a:noFill/>
              </a:ln>
              <a:effectLst/>
            </c:spPr>
            <c:extLst>
              <c:ext xmlns:c16="http://schemas.microsoft.com/office/drawing/2014/chart" uri="{C3380CC4-5D6E-409C-BE32-E72D297353CC}">
                <c16:uniqueId val="{00000003-9F19-A34A-8FC4-4EB2825A7BA6}"/>
              </c:ext>
            </c:extLst>
          </c:dPt>
          <c:dPt>
            <c:idx val="2"/>
            <c:invertIfNegative val="0"/>
            <c:bubble3D val="0"/>
            <c:spPr>
              <a:solidFill>
                <a:srgbClr val="002577"/>
              </a:solidFill>
              <a:ln>
                <a:noFill/>
              </a:ln>
              <a:effectLst/>
            </c:spPr>
            <c:extLst>
              <c:ext xmlns:c16="http://schemas.microsoft.com/office/drawing/2014/chart" uri="{C3380CC4-5D6E-409C-BE32-E72D297353CC}">
                <c16:uniqueId val="{00000004-9F19-A34A-8FC4-4EB2825A7BA6}"/>
              </c:ext>
            </c:extLst>
          </c:dPt>
          <c:cat>
            <c:strRef>
              <c:f>Sheet1!$A$2:$A$4</c:f>
              <c:strCache>
                <c:ptCount val="3"/>
                <c:pt idx="0">
                  <c:v>Initial Investment</c:v>
                </c:pt>
                <c:pt idx="1">
                  <c:v>Without Tax Deferral</c:v>
                </c:pt>
                <c:pt idx="2">
                  <c:v>With Tax Deferral, Before Withdrawal</c:v>
                </c:pt>
              </c:strCache>
            </c:strRef>
          </c:cat>
          <c:val>
            <c:numRef>
              <c:f>Sheet1!$B$2:$B$4</c:f>
              <c:numCache>
                <c:formatCode>#,##0</c:formatCode>
                <c:ptCount val="3"/>
                <c:pt idx="0">
                  <c:v>100000</c:v>
                </c:pt>
                <c:pt idx="1">
                  <c:v>284129</c:v>
                </c:pt>
                <c:pt idx="2">
                  <c:v>466096</c:v>
                </c:pt>
              </c:numCache>
            </c:numRef>
          </c:val>
          <c:extLst>
            <c:ext xmlns:c16="http://schemas.microsoft.com/office/drawing/2014/chart" uri="{C3380CC4-5D6E-409C-BE32-E72D297353CC}">
              <c16:uniqueId val="{00000000-9F19-A34A-8FC4-4EB2825A7BA6}"/>
            </c:ext>
          </c:extLst>
        </c:ser>
        <c:dLbls>
          <c:showLegendKey val="0"/>
          <c:showVal val="0"/>
          <c:showCatName val="0"/>
          <c:showSerName val="0"/>
          <c:showPercent val="0"/>
          <c:showBubbleSize val="0"/>
        </c:dLbls>
        <c:gapWidth val="85"/>
        <c:axId val="182050816"/>
        <c:axId val="18205235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Column2</c:v>
                      </c:pt>
                    </c:strCache>
                  </c:strRef>
                </c:tx>
                <c:spPr>
                  <a:solidFill>
                    <a:srgbClr val="DCF2FC"/>
                  </a:solidFill>
                  <a:ln>
                    <a:noFill/>
                  </a:ln>
                  <a:effectLst/>
                </c:spPr>
                <c:invertIfNegative val="0"/>
                <c:cat>
                  <c:strRef>
                    <c:extLst>
                      <c:ext uri="{02D57815-91ED-43cb-92C2-25804820EDAC}">
                        <c15:formulaRef>
                          <c15:sqref>Sheet1!$A$2:$A$4</c15:sqref>
                        </c15:formulaRef>
                      </c:ext>
                    </c:extLst>
                    <c:strCache>
                      <c:ptCount val="3"/>
                      <c:pt idx="0">
                        <c:v>Initial Investment</c:v>
                      </c:pt>
                      <c:pt idx="1">
                        <c:v>Without Tax Deferral</c:v>
                      </c:pt>
                      <c:pt idx="2">
                        <c:v>With Tax Deferral, Before Withdrawal</c:v>
                      </c:pt>
                    </c:strCache>
                  </c:strRef>
                </c:cat>
                <c:val>
                  <c:numRef>
                    <c:extLst>
                      <c:ext uri="{02D57815-91ED-43cb-92C2-25804820EDAC}">
                        <c15:formulaRef>
                          <c15:sqref>Sheet1!$C$2:$C$4</c15:sqref>
                        </c15:formulaRef>
                      </c:ext>
                    </c:extLst>
                    <c:numCache>
                      <c:formatCode>General</c:formatCode>
                      <c:ptCount val="3"/>
                    </c:numCache>
                  </c:numRef>
                </c:val>
                <c:extLst>
                  <c:ext xmlns:c16="http://schemas.microsoft.com/office/drawing/2014/chart" uri="{C3380CC4-5D6E-409C-BE32-E72D297353CC}">
                    <c16:uniqueId val="{00000001-9F19-A34A-8FC4-4EB2825A7BA6}"/>
                  </c:ext>
                </c:extLst>
              </c15:ser>
            </c15:filteredBarSeries>
          </c:ext>
        </c:extLst>
      </c:barChart>
      <c:lineChart>
        <c:grouping val="standard"/>
        <c:varyColors val="0"/>
        <c:dLbls>
          <c:showLegendKey val="0"/>
          <c:showVal val="0"/>
          <c:showCatName val="0"/>
          <c:showSerName val="0"/>
          <c:showPercent val="0"/>
          <c:showBubbleSize val="0"/>
        </c:dLbls>
        <c:marker val="1"/>
        <c:smooth val="0"/>
        <c:axId val="182050816"/>
        <c:axId val="18205235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Column3</c:v>
                      </c:pt>
                    </c:strCache>
                  </c:strRef>
                </c:tx>
                <c:spPr>
                  <a:ln w="28575" cap="rnd">
                    <a:noFill/>
                    <a:round/>
                  </a:ln>
                  <a:effectLst/>
                </c:spPr>
                <c:marker>
                  <c:symbol val="diamond"/>
                  <c:size val="7"/>
                  <c:spPr>
                    <a:solidFill>
                      <a:srgbClr val="C00000"/>
                    </a:solidFill>
                    <a:ln w="25400" cap="sq">
                      <a:solidFill>
                        <a:srgbClr val="C00000"/>
                      </a:solidFill>
                      <a:miter lim="800000"/>
                    </a:ln>
                    <a:effectLst/>
                  </c:spPr>
                </c:marker>
                <c:cat>
                  <c:strRef>
                    <c:extLst>
                      <c:ext uri="{02D57815-91ED-43cb-92C2-25804820EDAC}">
                        <c15:formulaRef>
                          <c15:sqref>Sheet1!$A$2:$A$4</c15:sqref>
                        </c15:formulaRef>
                      </c:ext>
                    </c:extLst>
                    <c:strCache>
                      <c:ptCount val="3"/>
                      <c:pt idx="0">
                        <c:v>Initial Investment</c:v>
                      </c:pt>
                      <c:pt idx="1">
                        <c:v>Without Tax Deferral</c:v>
                      </c:pt>
                      <c:pt idx="2">
                        <c:v>With Tax Deferral, Before Withdrawal</c:v>
                      </c:pt>
                    </c:strCache>
                  </c:strRef>
                </c:cat>
                <c:val>
                  <c:numRef>
                    <c:extLst>
                      <c:ext uri="{02D57815-91ED-43cb-92C2-25804820EDAC}">
                        <c15:formulaRef>
                          <c15:sqref>Sheet1!$D$2:$D$4</c15:sqref>
                        </c15:formulaRef>
                      </c:ext>
                    </c:extLst>
                    <c:numCache>
                      <c:formatCode>General</c:formatCode>
                      <c:ptCount val="3"/>
                    </c:numCache>
                  </c:numRef>
                </c:val>
                <c:smooth val="0"/>
                <c:extLst>
                  <c:ext xmlns:c16="http://schemas.microsoft.com/office/drawing/2014/chart" uri="{C3380CC4-5D6E-409C-BE32-E72D297353CC}">
                    <c16:uniqueId val="{00000002-9F19-A34A-8FC4-4EB2825A7BA6}"/>
                  </c:ext>
                </c:extLst>
              </c15:ser>
            </c15:filteredLineSeries>
          </c:ext>
        </c:extLst>
      </c:lineChart>
      <c:catAx>
        <c:axId val="182050816"/>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vert="horz"/>
          <a:lstStyle/>
          <a:p>
            <a:pPr>
              <a:defRPr/>
            </a:pPr>
            <a:endParaRPr lang="en-US"/>
          </a:p>
        </c:txPr>
        <c:crossAx val="182052352"/>
        <c:crosses val="autoZero"/>
        <c:auto val="1"/>
        <c:lblAlgn val="ctr"/>
        <c:lblOffset val="100"/>
        <c:noMultiLvlLbl val="0"/>
      </c:catAx>
      <c:valAx>
        <c:axId val="182052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vert="horz"/>
          <a:lstStyle/>
          <a:p>
            <a:pPr>
              <a:defRPr/>
            </a:pPr>
            <a:endParaRPr lang="en-US"/>
          </a:p>
        </c:txPr>
        <c:crossAx val="182050816"/>
        <c:crosses val="autoZero"/>
        <c:crossBetween val="between"/>
        <c:majorUnit val="100000"/>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0.0958</cdr:x>
      <cdr:y>0.77613</cdr:y>
    </cdr:from>
    <cdr:to>
      <cdr:x>0.33869</cdr:x>
      <cdr:y>0.85893</cdr:y>
    </cdr:to>
    <cdr:sp macro="" textlink="">
      <cdr:nvSpPr>
        <cdr:cNvPr id="2" name="TextBox 150">
          <a:extLst xmlns:a="http://schemas.openxmlformats.org/drawingml/2006/main">
            <a:ext uri="{FF2B5EF4-FFF2-40B4-BE49-F238E27FC236}">
              <a16:creationId xmlns:a16="http://schemas.microsoft.com/office/drawing/2014/main" id="{D7904FE7-63B1-E74E-8B39-D42718E9AD78}"/>
            </a:ext>
          </a:extLst>
        </cdr:cNvPr>
        <cdr:cNvSpPr txBox="1"/>
      </cdr:nvSpPr>
      <cdr:spPr>
        <a:xfrm xmlns:a="http://schemas.openxmlformats.org/drawingml/2006/main">
          <a:off x="998602" y="2063162"/>
          <a:ext cx="2531958" cy="22011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xmlns:a="http://schemas.openxmlformats.org/drawingml/2006/main">
          <a:pPr algn="ctr" defTabSz="913723" eaLnBrk="0" hangingPunct="0"/>
          <a:r>
            <a:rPr lang="en-US" sz="1400" b="1" dirty="0">
              <a:solidFill>
                <a:prstClr val="white"/>
              </a:solidFill>
              <a:effectLst/>
              <a:latin typeface="Source Sans Pro"/>
              <a:ea typeface="+mn-ea"/>
              <a:cs typeface="Arial" pitchFamily="34" charset="0"/>
            </a:rPr>
            <a:t>$100,000</a:t>
          </a:r>
        </a:p>
      </cdr:txBody>
    </cdr:sp>
  </cdr:relSizeAnchor>
  <cdr:relSizeAnchor xmlns:cdr="http://schemas.openxmlformats.org/drawingml/2006/chartDrawing">
    <cdr:from>
      <cdr:x>0.40598</cdr:x>
      <cdr:y>0.51016</cdr:y>
    </cdr:from>
    <cdr:to>
      <cdr:x>0.63955</cdr:x>
      <cdr:y>0.59121</cdr:y>
    </cdr:to>
    <cdr:sp macro="" textlink="">
      <cdr:nvSpPr>
        <cdr:cNvPr id="3" name="TextBox 152">
          <a:extLst xmlns:a="http://schemas.openxmlformats.org/drawingml/2006/main">
            <a:ext uri="{FF2B5EF4-FFF2-40B4-BE49-F238E27FC236}">
              <a16:creationId xmlns:a16="http://schemas.microsoft.com/office/drawing/2014/main" id="{A1C8D19B-76CF-1748-B32F-8D3A44C038D6}"/>
            </a:ext>
          </a:extLst>
        </cdr:cNvPr>
        <cdr:cNvSpPr txBox="1"/>
      </cdr:nvSpPr>
      <cdr:spPr>
        <a:xfrm xmlns:a="http://schemas.openxmlformats.org/drawingml/2006/main">
          <a:off x="4231995" y="1356151"/>
          <a:ext cx="2434777"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xmlns:a="http://schemas.openxmlformats.org/drawingml/2006/main">
          <a:pPr algn="ctr" defTabSz="913723" eaLnBrk="0" hangingPunct="0"/>
          <a:r>
            <a:rPr lang="en-US" sz="1400" b="1" dirty="0">
              <a:solidFill>
                <a:prstClr val="white"/>
              </a:solidFill>
              <a:effectLst/>
              <a:latin typeface="Source Sans Pro"/>
              <a:ea typeface="+mn-ea"/>
              <a:cs typeface="Arial" pitchFamily="34" charset="0"/>
            </a:rPr>
            <a:t>$288,474</a:t>
          </a:r>
        </a:p>
      </cdr:txBody>
    </cdr:sp>
  </cdr:relSizeAnchor>
  <cdr:relSizeAnchor xmlns:cdr="http://schemas.openxmlformats.org/drawingml/2006/chartDrawing">
    <cdr:from>
      <cdr:x>0.7339</cdr:x>
      <cdr:y>0.18907</cdr:y>
    </cdr:from>
    <cdr:to>
      <cdr:x>0.92741</cdr:x>
      <cdr:y>0.267</cdr:y>
    </cdr:to>
    <cdr:sp macro="" textlink="">
      <cdr:nvSpPr>
        <cdr:cNvPr id="4" name="TextBox 154">
          <a:extLst xmlns:a="http://schemas.openxmlformats.org/drawingml/2006/main">
            <a:ext uri="{FF2B5EF4-FFF2-40B4-BE49-F238E27FC236}">
              <a16:creationId xmlns:a16="http://schemas.microsoft.com/office/drawing/2014/main" id="{5F9274D9-CF4F-914E-8737-2A081E837B23}"/>
            </a:ext>
          </a:extLst>
        </cdr:cNvPr>
        <cdr:cNvSpPr txBox="1"/>
      </cdr:nvSpPr>
      <cdr:spPr>
        <a:xfrm xmlns:a="http://schemas.openxmlformats.org/drawingml/2006/main">
          <a:off x="6375241" y="396743"/>
          <a:ext cx="1680967" cy="16351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xmlns:a="http://schemas.openxmlformats.org/drawingml/2006/main">
          <a:pPr algn="ctr" defTabSz="913723" eaLnBrk="0" hangingPunct="0"/>
          <a:r>
            <a:rPr lang="en-US" sz="1400" b="1" dirty="0">
              <a:solidFill>
                <a:prstClr val="white"/>
              </a:solidFill>
              <a:effectLst/>
              <a:latin typeface="Source Sans Pro"/>
              <a:ea typeface="+mn-ea"/>
              <a:cs typeface="Arial" pitchFamily="34" charset="0"/>
            </a:rPr>
            <a:t>$466,096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latin typeface="IBM Eliot Sans Medium" panose="020B0703050000000000"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F48FD432-6905-7340-B123-FD524AE3F5E4}" type="datetimeFigureOut">
              <a:rPr lang="en-US" smtClean="0">
                <a:latin typeface="IBM Eliot Sans Medium" panose="020B0703050000000000" pitchFamily="34" charset="0"/>
              </a:rPr>
              <a:t>3/9/2023</a:t>
            </a:fld>
            <a:endParaRPr lang="en-US" dirty="0">
              <a:latin typeface="IBM Eliot Sans Medium" panose="020B0703050000000000"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latin typeface="IBM Eliot Sans Medium" panose="020B0703050000000000"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884A4EF8-EAF9-6947-87A8-8614CAC88561}" type="slidenum">
              <a:rPr lang="en-US" smtClean="0">
                <a:latin typeface="IBM Eliot Sans Medium" panose="020B0703050000000000" pitchFamily="34" charset="0"/>
              </a:rPr>
              <a:t>‹#›</a:t>
            </a:fld>
            <a:endParaRPr lang="en-US" dirty="0">
              <a:latin typeface="IBM Eliot Sans Medium" panose="020B0703050000000000"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b="0" i="0">
                <a:latin typeface="IBM Eliot Sans Medium" panose="020B0703050000000000" pitchFamily="34" charset="0"/>
              </a:defRPr>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b="0" i="0">
                <a:latin typeface="IBM Eliot Sans Medium" panose="020B0703050000000000" pitchFamily="34" charset="0"/>
              </a:defRPr>
            </a:lvl1pPr>
          </a:lstStyle>
          <a:p>
            <a:fld id="{E8A8F20E-7B0B-E74C-8E51-C6759924A7D4}" type="datetimeFigureOut">
              <a:rPr lang="en-US" smtClean="0"/>
              <a:pPr/>
              <a:t>3/9/2023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b="0" i="0">
                <a:latin typeface="IBM Eliot Sans Medium" panose="020B0703050000000000" pitchFamily="34" charset="0"/>
              </a:defRPr>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b="0" i="0">
                <a:latin typeface="IBM Eliot Sans Medium" panose="020B0703050000000000" pitchFamily="34" charset="0"/>
              </a:defRPr>
            </a:lvl1pPr>
          </a:lstStyle>
          <a:p>
            <a:fld id="{67E37107-5B3B-C144-9AF1-F4F03A8099C2}" type="slidenum">
              <a:rPr lang="en-US" smtClean="0"/>
              <a:pPr/>
              <a:t>‹#›</a:t>
            </a:fld>
            <a:endParaRPr lang="en-US" dirty="0"/>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IBM Eliot Sans Medium" panose="020B0703050000000000" pitchFamily="34" charset="0"/>
        <a:ea typeface="+mn-ea"/>
        <a:cs typeface="+mn-cs"/>
      </a:defRPr>
    </a:lvl1pPr>
    <a:lvl2pPr marL="548640" algn="l" defTabSz="1097280" rtl="0" eaLnBrk="1" latinLnBrk="0" hangingPunct="1">
      <a:defRPr sz="1440" b="0" i="0" kern="1200">
        <a:solidFill>
          <a:schemeClr val="tx1"/>
        </a:solidFill>
        <a:latin typeface="IBM Eliot Sans Medium" panose="020B0703050000000000" pitchFamily="34" charset="0"/>
        <a:ea typeface="+mn-ea"/>
        <a:cs typeface="+mn-cs"/>
      </a:defRPr>
    </a:lvl2pPr>
    <a:lvl3pPr marL="1097280" algn="l" defTabSz="1097280" rtl="0" eaLnBrk="1" latinLnBrk="0" hangingPunct="1">
      <a:defRPr sz="1440" b="0" i="0" kern="1200">
        <a:solidFill>
          <a:schemeClr val="tx1"/>
        </a:solidFill>
        <a:latin typeface="IBM Eliot Sans Medium" panose="020B0703050000000000" pitchFamily="34" charset="0"/>
        <a:ea typeface="+mn-ea"/>
        <a:cs typeface="+mn-cs"/>
      </a:defRPr>
    </a:lvl3pPr>
    <a:lvl4pPr marL="1645920" algn="l" defTabSz="1097280" rtl="0" eaLnBrk="1" latinLnBrk="0" hangingPunct="1">
      <a:defRPr sz="1440" b="0" i="0" kern="1200">
        <a:solidFill>
          <a:schemeClr val="tx1"/>
        </a:solidFill>
        <a:latin typeface="IBM Eliot Sans Medium" panose="020B0703050000000000" pitchFamily="34" charset="0"/>
        <a:ea typeface="+mn-ea"/>
        <a:cs typeface="+mn-cs"/>
      </a:defRPr>
    </a:lvl4pPr>
    <a:lvl5pPr marL="2194560" algn="l" defTabSz="1097280" rtl="0" eaLnBrk="1" latinLnBrk="0" hangingPunct="1">
      <a:defRPr sz="1440" b="0" i="0" kern="1200">
        <a:solidFill>
          <a:schemeClr val="tx1"/>
        </a:solidFill>
        <a:latin typeface="IBM Eliot Sans Medium" panose="020B0703050000000000" pitchFamily="34"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50" dirty="0">
                <a:latin typeface="Segoe UI" panose="020B0502040204020203" pitchFamily="34" charset="0"/>
                <a:cs typeface="Segoe UI" panose="020B0502040204020203" pitchFamily="34" charset="0"/>
              </a:rPr>
              <a:t>Welcome to our conversation on Women and Investing – 5 strategies To Help You Take Control.</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a:t>
            </a:fld>
            <a:endParaRPr lang="en-US" dirty="0"/>
          </a:p>
        </p:txBody>
      </p:sp>
    </p:spTree>
    <p:extLst>
      <p:ext uri="{BB962C8B-B14F-4D97-AF65-F5344CB8AC3E}">
        <p14:creationId xmlns:p14="http://schemas.microsoft.com/office/powerpoint/2010/main" val="497861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a:spcBef>
                <a:spcPct val="0"/>
              </a:spcBef>
            </a:pPr>
            <a:r>
              <a:rPr lang="en-US" sz="1050" dirty="0">
                <a:latin typeface="Segoe UI" panose="020B0502040204020203" pitchFamily="34" charset="0"/>
                <a:cs typeface="Segoe UI" panose="020B0502040204020203" pitchFamily="34" charset="0"/>
              </a:rPr>
              <a:t>Knowledge is </a:t>
            </a:r>
            <a:r>
              <a:rPr lang="en-US" sz="1050" b="1" dirty="0">
                <a:latin typeface="Segoe UI" panose="020B0502040204020203" pitchFamily="34" charset="0"/>
                <a:cs typeface="Segoe UI" panose="020B0502040204020203" pitchFamily="34" charset="0"/>
              </a:rPr>
              <a:t>key</a:t>
            </a:r>
            <a:r>
              <a:rPr lang="en-US" sz="1050" dirty="0">
                <a:latin typeface="Segoe UI" panose="020B0502040204020203" pitchFamily="34" charset="0"/>
                <a:cs typeface="Segoe UI" panose="020B0502040204020203" pitchFamily="34" charset="0"/>
              </a:rPr>
              <a:t> to success in many areas of life.  In the financial arena, research shows that increasing financial knowledge and getting professional guidance has a big impact on both confidence and preparation.</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302893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sz="1050" dirty="0">
                <a:latin typeface="Segoe UI" panose="020B0502040204020203" pitchFamily="34" charset="0"/>
                <a:cs typeface="Segoe UI" panose="020B0502040204020203" pitchFamily="34" charset="0"/>
              </a:rPr>
              <a:t>Life Insurance is</a:t>
            </a:r>
            <a:r>
              <a:rPr lang="en-US" sz="1050" baseline="0" dirty="0">
                <a:latin typeface="Segoe UI" panose="020B0502040204020203" pitchFamily="34" charset="0"/>
                <a:cs typeface="Segoe UI" panose="020B0502040204020203" pitchFamily="34" charset="0"/>
              </a:rPr>
              <a:t> an example of a financial tool that can provide value in a number of ways. It should be considered as you review your plans and determine what your goals are. When working with a financial professional you can get a clear view of how it might fit into your strategy.</a:t>
            </a:r>
          </a:p>
          <a:p>
            <a:endParaRPr lang="en-US" sz="1050" dirty="0">
              <a:latin typeface="Segoe UI" panose="020B0502040204020203" pitchFamily="34" charset="0"/>
              <a:cs typeface="Segoe UI" panose="020B0502040204020203" pitchFamily="34" charset="0"/>
            </a:endParaRPr>
          </a:p>
          <a:p>
            <a:r>
              <a:rPr lang="en-US" sz="1050" baseline="0" dirty="0">
                <a:latin typeface="Segoe UI" panose="020B0502040204020203" pitchFamily="34" charset="0"/>
                <a:cs typeface="Segoe UI" panose="020B0502040204020203" pitchFamily="34" charset="0"/>
              </a:rPr>
              <a:t>[READ SLIDE]</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Many</a:t>
            </a:r>
            <a:r>
              <a:rPr lang="en-US" sz="1050" baseline="0" dirty="0">
                <a:latin typeface="Segoe UI" panose="020B0502040204020203" pitchFamily="34" charset="0"/>
                <a:cs typeface="Segoe UI" panose="020B0502040204020203" pitchFamily="34" charset="0"/>
              </a:rPr>
              <a:t> of us face the issue of Long Term Care either for our parents or as something we want to put in place for ourselves. While expensive, Long-Term Care is a way of maintaining your or an elderly family member’s independence in the case of illness, injury or cognitive disorder.  LTC can assist in caretaking expenses for assisted living, day care centers and hospice.</a:t>
            </a:r>
          </a:p>
          <a:p>
            <a:r>
              <a:rPr lang="en-US" sz="1050" baseline="0" dirty="0">
                <a:latin typeface="Segoe UI" panose="020B0502040204020203" pitchFamily="34" charset="0"/>
                <a:cs typeface="Segoe UI" panose="020B0502040204020203" pitchFamily="34" charset="0"/>
              </a:rPr>
              <a:t>A financial professional can help you understand how it can affect you and your loved ones.</a:t>
            </a:r>
          </a:p>
          <a:p>
            <a:endParaRPr lang="en-US" sz="1050" dirty="0">
              <a:latin typeface="Segoe UI" panose="020B0502040204020203" pitchFamily="34" charset="0"/>
              <a:cs typeface="Segoe UI" panose="020B0502040204020203" pitchFamily="34" charset="0"/>
            </a:endParaRPr>
          </a:p>
          <a:p>
            <a:r>
              <a:rPr lang="en-US" sz="1050" baseline="0" dirty="0">
                <a:latin typeface="Segoe UI" panose="020B0502040204020203" pitchFamily="34" charset="0"/>
                <a:cs typeface="Segoe UI" panose="020B0502040204020203" pitchFamily="34" charset="0"/>
              </a:rPr>
              <a:t>[READ SLIDE]</a:t>
            </a:r>
          </a:p>
          <a:p>
            <a:endParaRPr lang="en-US" sz="105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1827886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50" b="1" dirty="0">
                <a:latin typeface="Segoe UI" panose="020B0502040204020203" pitchFamily="34" charset="0"/>
                <a:cs typeface="Segoe UI" panose="020B0502040204020203" pitchFamily="34" charset="0"/>
              </a:rPr>
              <a:t>Practical Strategy #2: </a:t>
            </a:r>
            <a:r>
              <a:rPr lang="en-US" sz="1050" dirty="0">
                <a:latin typeface="Segoe UI" panose="020B0502040204020203" pitchFamily="34" charset="0"/>
                <a:cs typeface="Segoe UI" panose="020B0502040204020203" pitchFamily="34" charset="0"/>
              </a:rPr>
              <a:t>Taking control and understanding</a:t>
            </a:r>
            <a:r>
              <a:rPr lang="en-US" sz="1050" baseline="0" dirty="0">
                <a:latin typeface="Segoe UI" panose="020B0502040204020203" pitchFamily="34" charset="0"/>
                <a:cs typeface="Segoe UI" panose="020B0502040204020203" pitchFamily="34" charset="0"/>
              </a:rPr>
              <a:t> the relationship between </a:t>
            </a:r>
            <a:r>
              <a:rPr lang="en-US" sz="1050" b="1" dirty="0">
                <a:latin typeface="Segoe UI" panose="020B0502040204020203" pitchFamily="34" charset="0"/>
                <a:cs typeface="Segoe UI" panose="020B0502040204020203" pitchFamily="34" charset="0"/>
              </a:rPr>
              <a:t>t</a:t>
            </a:r>
            <a:r>
              <a:rPr lang="en-US" sz="1050" b="1" baseline="0" dirty="0">
                <a:latin typeface="Segoe UI" panose="020B0502040204020203" pitchFamily="34" charset="0"/>
                <a:cs typeface="Segoe UI" panose="020B0502040204020203" pitchFamily="34" charset="0"/>
              </a:rPr>
              <a:t>ime and money.</a:t>
            </a:r>
            <a:endParaRPr lang="en-US" sz="1050" b="1" dirty="0">
              <a:latin typeface="Segoe UI" panose="020B0502040204020203" pitchFamily="34" charset="0"/>
              <a:cs typeface="Segoe UI" panose="020B0502040204020203" pitchFamily="34" charset="0"/>
            </a:endParaRPr>
          </a:p>
          <a:p>
            <a:pPr>
              <a:spcBef>
                <a:spcPct val="0"/>
              </a:spcBef>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12</a:t>
            </a:fld>
            <a:endParaRPr lang="en-US" dirty="0"/>
          </a:p>
        </p:txBody>
      </p:sp>
    </p:spTree>
    <p:extLst>
      <p:ext uri="{BB962C8B-B14F-4D97-AF65-F5344CB8AC3E}">
        <p14:creationId xmlns:p14="http://schemas.microsoft.com/office/powerpoint/2010/main" val="338247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a:xfrm>
            <a:off x="572568" y="3241676"/>
            <a:ext cx="8135596" cy="3603506"/>
          </a:xfrm>
        </p:spPr>
        <p:txBody>
          <a:bodyPr/>
          <a:lstStyle/>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Women generally have to prepare for more time in retirement. Time can be a great boost to the value of your money.</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The earlier you start to save, the longer your assets can potentially grow, thanks to the power of time and the ability of your earnings to generate additional earnings through compounding.</a:t>
            </a:r>
          </a:p>
          <a:p>
            <a:pPr>
              <a:spcBef>
                <a:spcPct val="0"/>
              </a:spcBef>
            </a:pPr>
            <a:endParaRPr lang="en-US" sz="1050" dirty="0">
              <a:latin typeface="Segoe UI" panose="020B0502040204020203" pitchFamily="34" charset="0"/>
              <a:cs typeface="Segoe UI"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dirty="0">
                <a:latin typeface="Segoe UI" panose="020B0502040204020203" pitchFamily="34" charset="0"/>
                <a:cs typeface="Segoe UI" panose="020B0502040204020203" pitchFamily="34" charset="0"/>
              </a:rPr>
              <a:t>This hypothetical chart shows the potential benefits of compounding,</a:t>
            </a:r>
            <a:r>
              <a:rPr lang="en-US" sz="1050" baseline="0" dirty="0">
                <a:latin typeface="Segoe UI" panose="020B0502040204020203" pitchFamily="34" charset="0"/>
                <a:cs typeface="Segoe UI" panose="020B0502040204020203" pitchFamily="34" charset="0"/>
              </a:rPr>
              <a:t> w</a:t>
            </a:r>
            <a:r>
              <a:rPr lang="en-US" sz="1050" dirty="0">
                <a:latin typeface="Segoe UI" panose="020B0502040204020203" pitchFamily="34" charset="0"/>
                <a:cs typeface="Segoe UI" panose="020B0502040204020203" pitchFamily="34" charset="0"/>
              </a:rPr>
              <a:t>hich can be defined as earnings that accrue on the initial principal and the accumulated earnings of a principal deposit. Compounding allows a principal amount to potentially grow at a faster rate than simple earnings, which is calculated as a percentage of only the principal amount.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Assuming a 7% annual return, we see that a 25-year-old with 40 years until retirement at 65, must invest $189 per month to have $500,000 at age 65. The 25-year-old woman invested only $90,900 of that total; the other $409,000 comes from the compounded returns. Her money grew by using the strategy of time.</a:t>
            </a:r>
            <a:endParaRPr lang="en-US" sz="1400" dirty="0">
              <a:latin typeface="Segoe UI" panose="020B0502040204020203" pitchFamily="34" charset="0"/>
              <a:cs typeface="Segoe UI"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dirty="0">
              <a:latin typeface="Segoe UI" panose="020B0502040204020203" pitchFamily="34" charset="0"/>
              <a:cs typeface="Segoe UI"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dirty="0">
                <a:latin typeface="Segoe UI" panose="020B0502040204020203" pitchFamily="34" charset="0"/>
                <a:cs typeface="Segoe UI" panose="020B0502040204020203" pitchFamily="34" charset="0"/>
              </a:rPr>
              <a:t>[CLICK]</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The 50-year-old, at the bottom of the chart, averaging the same 7% hypothetical return, must invest $1,568 a month to reach the same $500,000 goal by age 65. And, the 50 year old contributes a much greater share of the total — $282,299.   </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426956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a:xfrm>
            <a:off x="546931" y="3241675"/>
            <a:ext cx="8357787" cy="3514127"/>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50" dirty="0">
                <a:latin typeface="Segoe UI" panose="020B0502040204020203" pitchFamily="34" charset="0"/>
                <a:cs typeface="Segoe UI" panose="020B0502040204020203" pitchFamily="34" charset="0"/>
              </a:rPr>
              <a:t>Even if you don</a:t>
            </a:r>
            <a:r>
              <a:rPr lang="en-US" altLang="en-US" sz="1050" dirty="0">
                <a:latin typeface="Segoe UI" panose="020B0502040204020203" pitchFamily="34" charset="0"/>
                <a:cs typeface="Segoe UI" panose="020B0502040204020203" pitchFamily="34" charset="0"/>
              </a:rPr>
              <a:t>’</a:t>
            </a:r>
            <a:r>
              <a:rPr lang="en-US" sz="1050" dirty="0">
                <a:latin typeface="Segoe UI" panose="020B0502040204020203" pitchFamily="34" charset="0"/>
                <a:cs typeface="Segoe UI" panose="020B0502040204020203" pitchFamily="34" charset="0"/>
              </a:rPr>
              <a:t>t have 20 or 30 thousand dollars to save, don</a:t>
            </a:r>
            <a:r>
              <a:rPr lang="en-US" altLang="en-US" sz="1050" dirty="0">
                <a:latin typeface="Segoe UI" panose="020B0502040204020203" pitchFamily="34" charset="0"/>
                <a:cs typeface="Segoe UI" panose="020B0502040204020203" pitchFamily="34" charset="0"/>
              </a:rPr>
              <a:t>’</a:t>
            </a:r>
            <a:r>
              <a:rPr lang="en-US" sz="1050" dirty="0">
                <a:latin typeface="Segoe UI" panose="020B0502040204020203" pitchFamily="34" charset="0"/>
                <a:cs typeface="Segoe UI" panose="020B0502040204020203" pitchFamily="34" charset="0"/>
              </a:rPr>
              <a:t>t be discouraged.  There are advantages to being further along in your financial journey.</a:t>
            </a:r>
            <a:r>
              <a:rPr lang="en-US" sz="1050" baseline="0" dirty="0">
                <a:latin typeface="Segoe UI" panose="020B0502040204020203" pitchFamily="34" charset="0"/>
                <a:cs typeface="Segoe UI" panose="020B0502040204020203" pitchFamily="34" charset="0"/>
              </a:rPr>
              <a:t> </a:t>
            </a:r>
            <a:r>
              <a:rPr lang="en-US" sz="1050" dirty="0">
                <a:latin typeface="Segoe UI" panose="020B0502040204020203" pitchFamily="34" charset="0"/>
                <a:cs typeface="Segoe UI" panose="020B0502040204020203" pitchFamily="34" charset="0"/>
              </a:rPr>
              <a:t> Make</a:t>
            </a:r>
            <a:r>
              <a:rPr lang="en-US" sz="1050" baseline="0" dirty="0">
                <a:latin typeface="Segoe UI" panose="020B0502040204020203" pitchFamily="34" charset="0"/>
                <a:cs typeface="Segoe UI" panose="020B0502040204020203" pitchFamily="34" charset="0"/>
              </a:rPr>
              <a:t> a plan to do what you can and stick to it. Just start.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50" dirty="0">
              <a:latin typeface="Segoe UI" panose="020B0502040204020203" pitchFamily="34" charset="0"/>
              <a:cs typeface="Segoe UI"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dirty="0">
                <a:latin typeface="Segoe UI" panose="020B0502040204020203" pitchFamily="34" charset="0"/>
                <a:cs typeface="Segoe UI" panose="020B0502040204020203" pitchFamily="34" charset="0"/>
              </a:rPr>
              <a:t>[CLICK]</a:t>
            </a:r>
          </a:p>
          <a:p>
            <a:endParaRPr lang="en-US" sz="1050" dirty="0">
              <a:latin typeface="Segoe UI" panose="020B0502040204020203" pitchFamily="34" charset="0"/>
              <a:cs typeface="Segoe UI" panose="020B0502040204020203" pitchFamily="34" charset="0"/>
            </a:endParaRPr>
          </a:p>
          <a:p>
            <a:pPr>
              <a:buFontTx/>
              <a:buChar char="•"/>
            </a:pPr>
            <a:r>
              <a:rPr lang="en-US" sz="1050" dirty="0">
                <a:latin typeface="Segoe UI" panose="020B0502040204020203" pitchFamily="34" charset="0"/>
                <a:cs typeface="Segoe UI" panose="020B0502040204020203" pitchFamily="34" charset="0"/>
              </a:rPr>
              <a:t>Chances are your mortgage is closer to being paid off</a:t>
            </a:r>
          </a:p>
          <a:p>
            <a:pPr>
              <a:buFontTx/>
              <a:buChar char="•"/>
            </a:pPr>
            <a:r>
              <a:rPr lang="en-US" sz="1050" dirty="0">
                <a:latin typeface="Segoe UI" panose="020B0502040204020203" pitchFamily="34" charset="0"/>
                <a:cs typeface="Segoe UI" panose="020B0502040204020203" pitchFamily="34" charset="0"/>
              </a:rPr>
              <a:t>You are in some of your top earning years so saving may be less of a pinch from a cash flow standpoint</a:t>
            </a:r>
          </a:p>
          <a:p>
            <a:pPr>
              <a:buFontTx/>
              <a:buChar char="•"/>
            </a:pPr>
            <a:r>
              <a:rPr lang="en-US" sz="1050" dirty="0">
                <a:latin typeface="Segoe UI" panose="020B0502040204020203" pitchFamily="34" charset="0"/>
                <a:cs typeface="Segoe UI" panose="020B0502040204020203" pitchFamily="34" charset="0"/>
              </a:rPr>
              <a:t>Finally you have a better understanding your retirement income needs</a:t>
            </a:r>
          </a:p>
          <a:p>
            <a:endParaRPr lang="en-US" sz="1050" dirty="0">
              <a:latin typeface="Segoe UI" panose="020B0502040204020203" pitchFamily="34" charset="0"/>
              <a:cs typeface="Segoe UI"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dirty="0">
                <a:latin typeface="Segoe UI" panose="020B0502040204020203" pitchFamily="34" charset="0"/>
                <a:cs typeface="Segoe UI" panose="020B0502040204020203" pitchFamily="34" charset="0"/>
              </a:rPr>
              <a:t>[CLICK]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dirty="0">
              <a:highlight>
                <a:srgbClr val="FFFF00"/>
              </a:highlight>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The IRS has also chosen to help out older savers.  For 2022, contribution limits for employees who participate in 401(k) plans have been increased to $20,500 plus the catch-up contribution limit of $6,500. Catch up contributions allow individuals over the age of 50 to save an additional $6,500 a year in their 401(k) plans.  This is in addition to their regular annual contributions.  That means in 2022 a person over the age of 50 has the ability to save $27,000 a year in their 401k plan.  At a 5% return over 15 years those contribution could potentially equate to $590,000.  Even over a 10 year time frame still considering a 5% return that could be over $343,000.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dirty="0">
              <a:latin typeface="Segoe UI" panose="020B0502040204020203" pitchFamily="34" charset="0"/>
              <a:cs typeface="Segoe UI"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dirty="0">
                <a:latin typeface="Segoe UI" panose="020B0502040204020203" pitchFamily="34" charset="0"/>
                <a:cs typeface="Segoe UI" panose="020B0502040204020203" pitchFamily="34" charset="0"/>
              </a:rPr>
              <a:t>[CLICK]</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Also if you have other retirement accounts from previous employers, and you feel that it is appropriate and suitable for you, you may want to consider consolidating to your current 401(k) or an IRA to make investment management more simplified.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14</a:t>
            </a:fld>
            <a:endParaRPr lang="en-US" dirty="0"/>
          </a:p>
        </p:txBody>
      </p:sp>
    </p:spTree>
    <p:extLst>
      <p:ext uri="{BB962C8B-B14F-4D97-AF65-F5344CB8AC3E}">
        <p14:creationId xmlns:p14="http://schemas.microsoft.com/office/powerpoint/2010/main" val="563665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sz="1050" dirty="0">
                <a:latin typeface="Segoe UI" panose="020B0502040204020203" pitchFamily="34" charset="0"/>
                <a:cs typeface="Segoe UI" panose="020B0502040204020203" pitchFamily="34" charset="0"/>
              </a:rPr>
              <a:t>Creating a budget is not about limitation, it’s about taking control. </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Knowing where you</a:t>
            </a:r>
            <a:r>
              <a:rPr lang="en-US" altLang="en-US" sz="1050" dirty="0">
                <a:latin typeface="Segoe UI" panose="020B0502040204020203" pitchFamily="34" charset="0"/>
                <a:cs typeface="Segoe UI" panose="020B0502040204020203" pitchFamily="34" charset="0"/>
              </a:rPr>
              <a:t>’</a:t>
            </a:r>
            <a:r>
              <a:rPr lang="en-US" sz="1050" dirty="0">
                <a:latin typeface="Segoe UI" panose="020B0502040204020203" pitchFamily="34" charset="0"/>
                <a:cs typeface="Segoe UI" panose="020B0502040204020203" pitchFamily="34" charset="0"/>
              </a:rPr>
              <a:t>re at today will help you understand your opportunities and options.  Understanding the ins and outs will not only give you more choices,</a:t>
            </a:r>
            <a:r>
              <a:rPr lang="en-US" sz="1050" baseline="0" dirty="0">
                <a:latin typeface="Segoe UI" panose="020B0502040204020203" pitchFamily="34" charset="0"/>
                <a:cs typeface="Segoe UI" panose="020B0502040204020203" pitchFamily="34" charset="0"/>
              </a:rPr>
              <a:t> </a:t>
            </a:r>
            <a:r>
              <a:rPr lang="en-US" sz="1050" dirty="0">
                <a:latin typeface="Segoe UI" panose="020B0502040204020203" pitchFamily="34" charset="0"/>
                <a:cs typeface="Segoe UI" panose="020B0502040204020203" pitchFamily="34" charset="0"/>
              </a:rPr>
              <a:t>it will also make planning for a retirement easier.  A simple solution is just to begin tracking income and expenses for a few months.  This shouldn</a:t>
            </a:r>
            <a:r>
              <a:rPr lang="en-US" altLang="en-US" sz="1050" dirty="0">
                <a:latin typeface="Segoe UI" panose="020B0502040204020203" pitchFamily="34" charset="0"/>
                <a:cs typeface="Segoe UI" panose="020B0502040204020203" pitchFamily="34" charset="0"/>
              </a:rPr>
              <a:t>’</a:t>
            </a:r>
            <a:r>
              <a:rPr lang="en-US" sz="1050" dirty="0">
                <a:latin typeface="Segoe UI" panose="020B0502040204020203" pitchFamily="34" charset="0"/>
                <a:cs typeface="Segoe UI" panose="020B0502040204020203" pitchFamily="34" charset="0"/>
              </a:rPr>
              <a:t>t be about cutting back (at least not today), but instead about creating the yardstick to help make future decisions.  In creating your expense list, you may also want to consider rising health care</a:t>
            </a:r>
            <a:r>
              <a:rPr lang="en-US" sz="1050" baseline="0" dirty="0">
                <a:latin typeface="Segoe UI" panose="020B0502040204020203" pitchFamily="34" charset="0"/>
                <a:cs typeface="Segoe UI" panose="020B0502040204020203" pitchFamily="34" charset="0"/>
              </a:rPr>
              <a:t> costs.</a:t>
            </a:r>
            <a:endParaRPr lang="en-US" sz="1050" dirty="0">
              <a:latin typeface="Segoe UI" panose="020B0502040204020203" pitchFamily="34" charset="0"/>
              <a:cs typeface="Segoe UI" panose="020B0502040204020203" pitchFamily="34" charset="0"/>
            </a:endParaRP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Finally, no one wants to feel like they</a:t>
            </a:r>
            <a:r>
              <a:rPr lang="en-US" sz="1050" baseline="0" dirty="0">
                <a:latin typeface="Segoe UI" panose="020B0502040204020203" pitchFamily="34" charset="0"/>
                <a:cs typeface="Segoe UI" panose="020B0502040204020203" pitchFamily="34" charset="0"/>
              </a:rPr>
              <a:t> have to </a:t>
            </a:r>
            <a:r>
              <a:rPr lang="en-US" sz="1050" dirty="0">
                <a:latin typeface="Segoe UI" panose="020B0502040204020203" pitchFamily="34" charset="0"/>
                <a:cs typeface="Segoe UI" panose="020B0502040204020203" pitchFamily="34" charset="0"/>
              </a:rPr>
              <a:t>watch every penny.  It</a:t>
            </a:r>
            <a:r>
              <a:rPr lang="en-US" altLang="en-US" sz="1050" dirty="0">
                <a:latin typeface="Segoe UI" panose="020B0502040204020203" pitchFamily="34" charset="0"/>
                <a:cs typeface="Segoe UI" panose="020B0502040204020203" pitchFamily="34" charset="0"/>
              </a:rPr>
              <a:t>’</a:t>
            </a:r>
            <a:r>
              <a:rPr lang="en-US" sz="1050" dirty="0">
                <a:latin typeface="Segoe UI" panose="020B0502040204020203" pitchFamily="34" charset="0"/>
                <a:cs typeface="Segoe UI" panose="020B0502040204020203" pitchFamily="34" charset="0"/>
              </a:rPr>
              <a:t>s important that every plan has flexibility and a cushion.  </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15</a:t>
            </a:fld>
            <a:endParaRPr lang="en-US" dirty="0"/>
          </a:p>
        </p:txBody>
      </p:sp>
    </p:spTree>
    <p:extLst>
      <p:ext uri="{BB962C8B-B14F-4D97-AF65-F5344CB8AC3E}">
        <p14:creationId xmlns:p14="http://schemas.microsoft.com/office/powerpoint/2010/main" val="2453206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50" b="1" dirty="0">
                <a:latin typeface="Segoe UI" panose="020B0502040204020203" pitchFamily="34" charset="0"/>
                <a:cs typeface="Segoe UI" panose="020B0502040204020203" pitchFamily="34" charset="0"/>
              </a:rPr>
              <a:t>Practical Strategy #3</a:t>
            </a:r>
            <a:r>
              <a:rPr lang="en-US" sz="1050" dirty="0">
                <a:latin typeface="Segoe UI" panose="020B0502040204020203" pitchFamily="34" charset="0"/>
                <a:cs typeface="Segoe UI" panose="020B0502040204020203" pitchFamily="34" charset="0"/>
              </a:rPr>
              <a:t>: Value from variety and the</a:t>
            </a:r>
            <a:r>
              <a:rPr lang="en-US" sz="1050" baseline="0" dirty="0">
                <a:latin typeface="Segoe UI" panose="020B0502040204020203" pitchFamily="34" charset="0"/>
                <a:cs typeface="Segoe UI" panose="020B0502040204020203" pitchFamily="34" charset="0"/>
              </a:rPr>
              <a:t> importance of diversification.</a:t>
            </a:r>
            <a:endParaRPr lang="en-US" sz="105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362284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sz="1050" dirty="0">
                <a:latin typeface="Segoe UI" panose="020B0502040204020203" pitchFamily="34" charset="0"/>
                <a:cs typeface="Segoe UI" panose="020B0502040204020203" pitchFamily="34" charset="0"/>
              </a:rPr>
              <a:t>This is a visual depiction of the market’s performance since 1900.</a:t>
            </a:r>
            <a:r>
              <a:rPr lang="en-US" sz="1050" baseline="0" dirty="0">
                <a:latin typeface="Segoe UI" panose="020B0502040204020203" pitchFamily="34" charset="0"/>
                <a:cs typeface="Segoe UI" panose="020B0502040204020203" pitchFamily="34" charset="0"/>
              </a:rPr>
              <a:t> Key points in history are shown, from WW1 to the Great Depression, the Vietnam War, Black Monday 1987 to the 2008-09 Financial Crisis followed by the 2020 COVID-19 Pandemic. The key is that the market continues on a growth trajectory after each of these down turns.</a:t>
            </a:r>
            <a:endParaRPr lang="en-US" sz="105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17</a:t>
            </a:fld>
            <a:endParaRPr lang="en-US" dirty="0"/>
          </a:p>
        </p:txBody>
      </p:sp>
    </p:spTree>
    <p:extLst>
      <p:ext uri="{BB962C8B-B14F-4D97-AF65-F5344CB8AC3E}">
        <p14:creationId xmlns:p14="http://schemas.microsoft.com/office/powerpoint/2010/main" val="502953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egoe UI" panose="020B0502040204020203" pitchFamily="34" charset="0"/>
              </a:rPr>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pPr/>
              <a:t>18</a:t>
            </a:fld>
            <a:endParaRPr lang="en-US" dirty="0"/>
          </a:p>
        </p:txBody>
      </p:sp>
    </p:spTree>
    <p:extLst>
      <p:ext uri="{BB962C8B-B14F-4D97-AF65-F5344CB8AC3E}">
        <p14:creationId xmlns:p14="http://schemas.microsoft.com/office/powerpoint/2010/main" val="3201713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7259" y="3373754"/>
            <a:ext cx="8319542" cy="3636646"/>
          </a:xfrm>
        </p:spPr>
        <p:txBody>
          <a:bodyPr/>
          <a:lstStyle/>
          <a:p>
            <a:pPr marL="171450" indent="-171450">
              <a:buFont typeface="Arial" panose="020B0604020202020204" pitchFamily="34" charset="0"/>
              <a:buChar char="•"/>
            </a:pPr>
            <a:r>
              <a:rPr lang="en-US" sz="1000" b="1" dirty="0">
                <a:latin typeface="Segoe UI" panose="020B0502040204020203" pitchFamily="34" charset="0"/>
                <a:cs typeface="Segoe UI" panose="020B0502040204020203" pitchFamily="34" charset="0"/>
                <a:sym typeface="Segoe UI" panose="020B0502040204020203" pitchFamily="34" charset="0"/>
              </a:rPr>
              <a:t>Spread your investment: </a:t>
            </a:r>
            <a:r>
              <a:rPr lang="en-US" sz="1000" dirty="0">
                <a:latin typeface="Segoe UI" panose="020B0502040204020203" pitchFamily="34" charset="0"/>
                <a:cs typeface="Segoe UI" panose="020B0502040204020203" pitchFamily="34" charset="0"/>
                <a:sym typeface="Segoe UI" panose="020B0502040204020203" pitchFamily="34" charset="0"/>
              </a:rPr>
              <a:t>D</a:t>
            </a:r>
            <a:r>
              <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iversification means spreading your money among several different types of investments (stocks, bonds and stable value assets) in order to balance the risks. </a:t>
            </a:r>
            <a:r>
              <a:rPr lang="en-US" sz="1000" dirty="0">
                <a:latin typeface="Segoe UI" panose="020B0502040204020203" pitchFamily="34" charset="0"/>
                <a:cs typeface="Segoe UI" panose="020B0502040204020203" pitchFamily="34" charset="0"/>
              </a:rPr>
              <a:t>While there is no guarantee that a diversified portfolio will enhance overall returns or outperform a non-diversified portfolio, </a:t>
            </a:r>
            <a:r>
              <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it </a:t>
            </a:r>
            <a:r>
              <a:rPr lang="en-US" sz="1000" dirty="0">
                <a:latin typeface="Segoe UI" panose="020B0502040204020203" pitchFamily="34" charset="0"/>
                <a:cs typeface="Segoe UI" panose="020B0502040204020203" pitchFamily="34" charset="0"/>
              </a:rPr>
              <a:t>may help diversify your total return potential </a:t>
            </a:r>
            <a:r>
              <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over the long term. The confidence that comes with having a well-diversified plan may also help you avoid the temptation to switch in and out of funds in hopes of finding a better return.</a:t>
            </a:r>
          </a:p>
          <a:p>
            <a:r>
              <a:rPr lang="en-US" sz="16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p>
          <a:p>
            <a:pPr marL="171450" indent="-171450">
              <a:buFont typeface="Arial" panose="020B0604020202020204" pitchFamily="34" charset="0"/>
              <a:buChar char="•"/>
            </a:pPr>
            <a:r>
              <a:rPr lang="en-US" sz="1000" b="1"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Balance</a:t>
            </a:r>
            <a:r>
              <a:rPr lang="en-US" sz="1000" b="1" i="0" kern="1200"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risk: </a:t>
            </a:r>
            <a:r>
              <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Diversification helps to balance some of the risks inherent in investing. You’ll remember that we talked about the various types of risks just a moment ago. </a:t>
            </a:r>
          </a:p>
          <a:p>
            <a:r>
              <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p>
          <a:p>
            <a:pPr marL="171450" indent="-171450">
              <a:buFont typeface="Arial" panose="020B0604020202020204" pitchFamily="34" charset="0"/>
              <a:buChar char="•"/>
            </a:pPr>
            <a:r>
              <a:rPr lang="en-US" sz="1000" b="1"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Avoid</a:t>
            </a:r>
            <a:r>
              <a:rPr lang="en-US" sz="1000" b="1" i="0" kern="1200"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overlap: </a:t>
            </a:r>
            <a:r>
              <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To make sure that your funds are as diversified as you would like them to be, examine your fund’s prospectus and annual and semi-annual shareholder reports. These documents describe the fund’s investment strategy, risks, performance, top holdings, and sector and industry allocations. </a:t>
            </a:r>
          </a:p>
          <a:p>
            <a:endPar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p>
            <a:pPr>
              <a:buFont typeface="Arial" panose="020B0604020202020204" pitchFamily="34" charset="0"/>
              <a:buChar char="•"/>
            </a:pPr>
            <a:r>
              <a:rPr lang="en-US" sz="1000" b="1"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Add</a:t>
            </a:r>
            <a:r>
              <a:rPr lang="en-US" sz="1000" b="1" i="0" kern="1200"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asset classes</a:t>
            </a:r>
            <a:r>
              <a:rPr lang="en-US" sz="1000" b="0" i="0" kern="1200" baseline="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r>
              <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Extending your asset allocation is a good way to avoid overlapping holdings. After selecting the right mix of stocks, bonds and cash, drill down farther and explore the different segments within the stock and bond markets.</a:t>
            </a:r>
            <a:r>
              <a:rPr lang="en-US" sz="16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p>
          <a:p>
            <a:endParaRPr lang="en-US" sz="16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p>
            <a:pPr marL="171450" indent="-171450">
              <a:buFont typeface="Arial" panose="020B0604020202020204" pitchFamily="34" charset="0"/>
              <a:buChar char="•"/>
            </a:pPr>
            <a:r>
              <a:rPr lang="en-US" sz="1000" b="1"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Regular reviews: </a:t>
            </a:r>
            <a:r>
              <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Creating your personal investment strategy is only a beginning. As a disciplined investor, you should dedicate yourself to reviewing your strategy on a regular basis to make sure it is still consistent with your time horizon, investment return objectives and your risk tolerance.</a:t>
            </a:r>
          </a:p>
          <a:p>
            <a:r>
              <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 </a:t>
            </a:r>
          </a:p>
          <a:p>
            <a:r>
              <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rPr>
              <a:t>As you get closer to retirement, or as you experience life changes, such as a new job, marriage, or new child, your ability to tolerate risk may change. Also, your mix of assets may shift over time because a fund in your portfolio has performed very well, or one has performed relatively poorly. </a:t>
            </a:r>
            <a:r>
              <a:rPr lang="en-US" sz="1000" dirty="0">
                <a:latin typeface="Segoe UI" panose="020B0502040204020203" pitchFamily="34" charset="0"/>
                <a:cs typeface="Segoe UI" panose="020B0502040204020203" pitchFamily="34" charset="0"/>
              </a:rPr>
              <a:t>To rebalance to your original asset allocation, you could consider transferring some money between funds.</a:t>
            </a:r>
            <a:endParaRPr lang="en-US" sz="1000" b="0" i="0" kern="1200" dirty="0">
              <a:solidFill>
                <a:schemeClr val="tx1"/>
              </a:solidFill>
              <a:effectLst/>
              <a:latin typeface="Segoe UI" panose="020B0502040204020203" pitchFamily="34" charset="0"/>
              <a:cs typeface="Segoe UI" panose="020B0502040204020203" pitchFamily="34" charset="0"/>
              <a:sym typeface="Segoe UI" panose="020B0502040204020203" pitchFamily="34" charset="0"/>
            </a:endParaRPr>
          </a:p>
          <a:p>
            <a:endParaRPr lang="en-US" dirty="0"/>
          </a:p>
        </p:txBody>
      </p:sp>
      <p:sp>
        <p:nvSpPr>
          <p:cNvPr id="4" name="Slide Number Placeholder 3"/>
          <p:cNvSpPr>
            <a:spLocks noGrp="1"/>
          </p:cNvSpPr>
          <p:nvPr>
            <p:ph type="sldNum" sz="quarter" idx="5"/>
          </p:nvPr>
        </p:nvSpPr>
        <p:spPr>
          <a:xfrm>
            <a:off x="8386997" y="6708098"/>
            <a:ext cx="907252" cy="302302"/>
          </a:xfrm>
        </p:spPr>
        <p:txBody>
          <a:bodyPr/>
          <a:lstStyle/>
          <a:p>
            <a:fld id="{67E37107-5B3B-C144-9AF1-F4F03A8099C2}" type="slidenum">
              <a:rPr lang="en-US" smtClean="0"/>
              <a:pPr/>
              <a:t>19</a:t>
            </a:fld>
            <a:endParaRPr lang="en-US" dirty="0"/>
          </a:p>
        </p:txBody>
      </p:sp>
    </p:spTree>
    <p:extLst>
      <p:ext uri="{BB962C8B-B14F-4D97-AF65-F5344CB8AC3E}">
        <p14:creationId xmlns:p14="http://schemas.microsoft.com/office/powerpoint/2010/main" val="138816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76925" y="3425252"/>
            <a:ext cx="7564710" cy="3585148"/>
          </a:xfrm>
        </p:spPr>
        <p:txBody>
          <a:bodyPr/>
          <a:lstStyle/>
          <a:p>
            <a:r>
              <a:rPr lang="en-US" sz="1050" dirty="0">
                <a:latin typeface="Segoe UI" panose="020B0502040204020203" pitchFamily="34" charset="0"/>
                <a:cs typeface="Segoe UI" panose="020B0502040204020203" pitchFamily="34" charset="0"/>
              </a:rPr>
              <a:t>Before we start, I’d like to briefly touch on the impact women have had on our organization throughout history beginning with our brand.</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Athena is the daughter of Zeus and the Greek goddess of </a:t>
            </a:r>
            <a:r>
              <a:rPr lang="en-US" sz="1050" b="1" dirty="0">
                <a:latin typeface="Segoe UI" panose="020B0502040204020203" pitchFamily="34" charset="0"/>
                <a:cs typeface="Segoe UI" panose="020B0502040204020203" pitchFamily="34" charset="0"/>
              </a:rPr>
              <a:t>protection</a:t>
            </a:r>
            <a:r>
              <a:rPr lang="en-US" sz="1050" dirty="0">
                <a:latin typeface="Segoe UI" panose="020B0502040204020203" pitchFamily="34" charset="0"/>
                <a:cs typeface="Segoe UI" panose="020B0502040204020203" pitchFamily="34" charset="0"/>
              </a:rPr>
              <a:t>,</a:t>
            </a:r>
            <a:r>
              <a:rPr lang="en-US" sz="1050" b="1" dirty="0">
                <a:latin typeface="Segoe UI" panose="020B0502040204020203" pitchFamily="34" charset="0"/>
                <a:cs typeface="Segoe UI" panose="020B0502040204020203" pitchFamily="34" charset="0"/>
              </a:rPr>
              <a:t> courage</a:t>
            </a:r>
            <a:r>
              <a:rPr lang="en-US" sz="1050" dirty="0">
                <a:latin typeface="Segoe UI" panose="020B0502040204020203" pitchFamily="34" charset="0"/>
                <a:cs typeface="Segoe UI" panose="020B0502040204020203" pitchFamily="34" charset="0"/>
              </a:rPr>
              <a:t>, </a:t>
            </a:r>
            <a:r>
              <a:rPr lang="en-US" sz="1050" b="1" dirty="0">
                <a:latin typeface="Segoe UI" panose="020B0502040204020203" pitchFamily="34" charset="0"/>
                <a:cs typeface="Segoe UI" panose="020B0502040204020203" pitchFamily="34" charset="0"/>
              </a:rPr>
              <a:t>strength</a:t>
            </a:r>
            <a:r>
              <a:rPr lang="en-US" sz="1050" dirty="0">
                <a:latin typeface="Segoe UI" panose="020B0502040204020203" pitchFamily="34" charset="0"/>
                <a:cs typeface="Segoe UI" panose="020B0502040204020203" pitchFamily="34" charset="0"/>
              </a:rPr>
              <a:t> and </a:t>
            </a:r>
            <a:r>
              <a:rPr lang="en-US" sz="1050" b="1" dirty="0">
                <a:latin typeface="Segoe UI" panose="020B0502040204020203" pitchFamily="34" charset="0"/>
                <a:cs typeface="Segoe UI" panose="020B0502040204020203" pitchFamily="34" charset="0"/>
              </a:rPr>
              <a:t>wisdom. </a:t>
            </a:r>
            <a:r>
              <a:rPr lang="en-US" sz="1050" dirty="0">
                <a:latin typeface="Segoe UI" panose="020B0502040204020203" pitchFamily="34" charset="0"/>
                <a:cs typeface="Segoe UI" panose="020B0502040204020203" pitchFamily="34" charset="0"/>
              </a:rPr>
              <a:t>Henry Hyde hired the American Banknote Company to create an engraved image of the Goddess of Protection, based on the Greek goddess Athena, holding a staff in one hand and in the other a shield over a widow and orphan. The engraved vignette was printed on Equitable stock certificates and insurance policies. She has been with Equitable for decades as she and what she represents, coupled with what Equitable stands for – fair, impartial and unbiased – is what makes us relevant and sets us apart from our competitors.</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For the past 160 years, our employees have shown </a:t>
            </a:r>
            <a:r>
              <a:rPr lang="en-US" sz="1050" b="1" dirty="0">
                <a:latin typeface="Segoe UI" panose="020B0502040204020203" pitchFamily="34" charset="0"/>
                <a:cs typeface="Segoe UI" panose="020B0502040204020203" pitchFamily="34" charset="0"/>
              </a:rPr>
              <a:t>courage</a:t>
            </a:r>
            <a:r>
              <a:rPr lang="en-US" sz="1050" dirty="0">
                <a:latin typeface="Segoe UI" panose="020B0502040204020203" pitchFamily="34" charset="0"/>
                <a:cs typeface="Segoe UI" panose="020B0502040204020203" pitchFamily="34" charset="0"/>
              </a:rPr>
              <a:t>, </a:t>
            </a:r>
            <a:r>
              <a:rPr lang="en-US" sz="1050" b="1" dirty="0">
                <a:latin typeface="Segoe UI" panose="020B0502040204020203" pitchFamily="34" charset="0"/>
                <a:cs typeface="Segoe UI" panose="020B0502040204020203" pitchFamily="34" charset="0"/>
              </a:rPr>
              <a:t>strength</a:t>
            </a:r>
            <a:r>
              <a:rPr lang="en-US" sz="1050" dirty="0">
                <a:latin typeface="Segoe UI" panose="020B0502040204020203" pitchFamily="34" charset="0"/>
                <a:cs typeface="Segoe UI" panose="020B0502040204020203" pitchFamily="34" charset="0"/>
              </a:rPr>
              <a:t> and </a:t>
            </a:r>
            <a:r>
              <a:rPr lang="en-US" sz="1050" b="1" dirty="0">
                <a:latin typeface="Segoe UI" panose="020B0502040204020203" pitchFamily="34" charset="0"/>
                <a:cs typeface="Segoe UI" panose="020B0502040204020203" pitchFamily="34" charset="0"/>
              </a:rPr>
              <a:t>wisdom</a:t>
            </a:r>
            <a:r>
              <a:rPr lang="en-US" sz="1050" dirty="0">
                <a:latin typeface="Segoe UI" panose="020B0502040204020203" pitchFamily="34" charset="0"/>
                <a:cs typeface="Segoe UI" panose="020B0502040204020203" pitchFamily="34" charset="0"/>
              </a:rPr>
              <a:t> in how we help our clients make smart choices to prepare for life’s uncertainties with confidence. We’re invested in the places where we live and work, and are deeply committed to fostering a culture of inclusion and professional excellence.</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As we enter into a discussion focused on women and investing, we felt it appropriate to spotlight some notable achievements for Equitable women throughout history:</a:t>
            </a:r>
          </a:p>
          <a:p>
            <a:endParaRPr lang="en-US" sz="105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050" dirty="0">
                <a:latin typeface="Segoe UI" panose="020B0502040204020203" pitchFamily="34" charset="0"/>
                <a:cs typeface="Segoe UI" panose="020B0502040204020203" pitchFamily="34" charset="0"/>
              </a:rPr>
              <a:t>   During WW1, Equitable’s Home Office women started their own Red Cross chapter to support troops preparing to serve.</a:t>
            </a:r>
          </a:p>
          <a:p>
            <a:pPr marL="285750" indent="-285750">
              <a:buFont typeface="Arial" panose="020B0604020202020204" pitchFamily="34" charset="0"/>
              <a:buChar char="•"/>
            </a:pPr>
            <a:r>
              <a:rPr lang="en-US" sz="1050" dirty="0">
                <a:latin typeface="Segoe UI" panose="020B0502040204020203" pitchFamily="34" charset="0"/>
                <a:cs typeface="Segoe UI" panose="020B0502040204020203" pitchFamily="34" charset="0"/>
              </a:rPr>
              <a:t>Miss Ray Wilner – Equitable’s first woman agency manager - 1896</a:t>
            </a:r>
          </a:p>
          <a:p>
            <a:pPr marL="285750" indent="-285750">
              <a:buFont typeface="Arial" panose="020B0604020202020204" pitchFamily="34" charset="0"/>
              <a:buChar char="•"/>
            </a:pPr>
            <a:r>
              <a:rPr lang="en-US" sz="1050" dirty="0">
                <a:latin typeface="Segoe UI" panose="020B0502040204020203" pitchFamily="34" charset="0"/>
                <a:cs typeface="Segoe UI" panose="020B0502040204020203" pitchFamily="34" charset="0"/>
              </a:rPr>
              <a:t>Eleanor Sheldon – Equitable’s first woman director - 1972</a:t>
            </a:r>
          </a:p>
          <a:p>
            <a:pPr marL="285750" indent="-285750">
              <a:buFont typeface="Arial" panose="020B0604020202020204" pitchFamily="34" charset="0"/>
              <a:buChar char="•"/>
            </a:pPr>
            <a:r>
              <a:rPr lang="en-US" sz="1050" dirty="0">
                <a:latin typeface="Segoe UI" panose="020B0502040204020203" pitchFamily="34" charset="0"/>
                <a:cs typeface="Segoe UI" panose="020B0502040204020203" pitchFamily="34" charset="0"/>
              </a:rPr>
              <a:t>Mary Coleman: Equitable’s first black woman to enter Hall of Fame – 1989</a:t>
            </a:r>
          </a:p>
        </p:txBody>
      </p:sp>
      <p:sp>
        <p:nvSpPr>
          <p:cNvPr id="4" name="Slide Number Placeholder 3"/>
          <p:cNvSpPr>
            <a:spLocks noGrp="1"/>
          </p:cNvSpPr>
          <p:nvPr>
            <p:ph type="sldNum" sz="quarter" idx="5"/>
          </p:nvPr>
        </p:nvSpPr>
        <p:spPr/>
        <p:txBody>
          <a:bodyPr/>
          <a:lstStyle/>
          <a:p>
            <a:fld id="{67E37107-5B3B-C144-9AF1-F4F03A8099C2}" type="slidenum">
              <a:rPr lang="en-US" smtClean="0"/>
              <a:pPr/>
              <a:t>2</a:t>
            </a:fld>
            <a:endParaRPr lang="en-US" dirty="0"/>
          </a:p>
        </p:txBody>
      </p:sp>
    </p:spTree>
    <p:extLst>
      <p:ext uri="{BB962C8B-B14F-4D97-AF65-F5344CB8AC3E}">
        <p14:creationId xmlns:p14="http://schemas.microsoft.com/office/powerpoint/2010/main" val="10404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50" b="1" dirty="0">
                <a:latin typeface="Segoe UI" panose="020B0502040204020203" pitchFamily="34" charset="0"/>
                <a:cs typeface="Segoe UI" panose="020B0502040204020203" pitchFamily="34" charset="0"/>
              </a:rPr>
              <a:t>Practical Strategy #4</a:t>
            </a:r>
            <a:r>
              <a:rPr lang="en-US" sz="1050" dirty="0">
                <a:latin typeface="Segoe UI" panose="020B0502040204020203" pitchFamily="34" charset="0"/>
                <a:cs typeface="Segoe UI" panose="020B0502040204020203" pitchFamily="34" charset="0"/>
              </a:rPr>
              <a:t>: Keep as much as you can through strategic tax and estate planning.</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20</a:t>
            </a:fld>
            <a:endParaRPr lang="en-US" dirty="0"/>
          </a:p>
        </p:txBody>
      </p:sp>
    </p:spTree>
    <p:extLst>
      <p:ext uri="{BB962C8B-B14F-4D97-AF65-F5344CB8AC3E}">
        <p14:creationId xmlns:p14="http://schemas.microsoft.com/office/powerpoint/2010/main" val="1112188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73754"/>
            <a:ext cx="7644734" cy="3636646"/>
          </a:xfrm>
        </p:spPr>
        <p:txBody>
          <a:bodyPr/>
          <a:lstStyle/>
          <a:p>
            <a:pPr>
              <a:spcBef>
                <a:spcPts val="1503"/>
              </a:spcBef>
            </a:pPr>
            <a:r>
              <a:rPr lang="en-US" altLang="en-US" sz="1050" dirty="0"/>
              <a:t>Now, let’s take a look at the power of tax-deferred growth.</a:t>
            </a:r>
          </a:p>
          <a:p>
            <a:pPr>
              <a:spcBef>
                <a:spcPts val="1503"/>
              </a:spcBef>
            </a:pPr>
            <a:r>
              <a:rPr lang="en-US" altLang="en-US" sz="1050" dirty="0"/>
              <a:t>There is greater potential for wealth accumulation through tax deferral. This means that during the years when you’re accumulating assets, tax deferral enables your assets to potentially grow more quickly through compounding. As a result, you may keep more of your money invested because you won’t have to pay taxes on earnings until you withdraw your money. </a:t>
            </a:r>
          </a:p>
          <a:p>
            <a:pPr>
              <a:spcBef>
                <a:spcPts val="1503"/>
              </a:spcBef>
            </a:pPr>
            <a:r>
              <a:rPr lang="en-US" altLang="en-US" sz="1050" dirty="0"/>
              <a:t>As the chart shows, in a tax-deferred account, assets have the possibility of growing at a faster rate, and can contribute to greater wealth potential over the long-term</a:t>
            </a:r>
          </a:p>
          <a:p>
            <a:endParaRPr lang="en-US" altLang="en-US" sz="900" dirty="0"/>
          </a:p>
          <a:p>
            <a:endParaRPr lang="en-US" altLang="en-US" sz="900" dirty="0"/>
          </a:p>
          <a:p>
            <a:endParaRPr lang="en-US" altLang="en-US" sz="900" dirty="0"/>
          </a:p>
          <a:p>
            <a:r>
              <a:rPr lang="en-US" altLang="en-US" sz="900" b="1" dirty="0"/>
              <a:t>Footnote: </a:t>
            </a:r>
            <a:r>
              <a:rPr lang="en-US" altLang="en-US" sz="900" i="1" dirty="0"/>
              <a:t>Assumes lump-sum withdrawal or distribution. This hypothetical chart does not represent actual performance of any specific product or investment.</a:t>
            </a:r>
          </a:p>
          <a:p>
            <a:r>
              <a:rPr lang="en-US" altLang="en-US" sz="900" i="1" dirty="0"/>
              <a:t>Withdrawals of tax-deferred earnings are subject to ordinary income tax. A 10% federal tax may also</a:t>
            </a:r>
            <a:r>
              <a:rPr lang="en-US" altLang="en-US" sz="900" i="1" baseline="0" dirty="0"/>
              <a:t> </a:t>
            </a:r>
            <a:r>
              <a:rPr lang="en-US" altLang="en-US" sz="900" i="1" dirty="0"/>
              <a:t>apply if you take the withdrawal before you reach age 59 1/2. Dividends and sales profits on annually taxed investments are generally taxed at capital gains tax rates, which can be lower than ordinary federal income tax rates. Using capital gains tax rates with the taxed-annually investment would reduce the difference between the taxed-annually and tax-deferred accounts shown above. Please note that this chart excludes expenses associated with variable annuities, including the administration, distribution and operations fees. If expenses had been reflected, the tax-deferred amounts would be lower. Consider your personal investment horizon and income tax bracket, both current and anticipated, when making an investment decision. These factors, as well as changes in tax rates and the treatment of investment earnings, may further affect the results of this comparison. Actual results will vary. Rates of return will vary over time, particularly for long-term investments. Investments offering the potential for higher rates of return also involve a higher degree of risk.</a:t>
            </a:r>
          </a:p>
        </p:txBody>
      </p:sp>
      <p:sp>
        <p:nvSpPr>
          <p:cNvPr id="4" name="Slide Number Placeholder 3"/>
          <p:cNvSpPr>
            <a:spLocks noGrp="1"/>
          </p:cNvSpPr>
          <p:nvPr>
            <p:ph type="sldNum" sz="quarter" idx="5"/>
          </p:nvPr>
        </p:nvSpPr>
        <p:spPr/>
        <p:txBody>
          <a:bodyPr/>
          <a:lstStyle/>
          <a:p>
            <a:fld id="{67E37107-5B3B-C144-9AF1-F4F03A8099C2}" type="slidenum">
              <a:rPr lang="en-US" smtClean="0"/>
              <a:pPr/>
              <a:t>21</a:t>
            </a:fld>
            <a:endParaRPr lang="en-US" dirty="0"/>
          </a:p>
        </p:txBody>
      </p:sp>
    </p:spTree>
    <p:extLst>
      <p:ext uri="{BB962C8B-B14F-4D97-AF65-F5344CB8AC3E}">
        <p14:creationId xmlns:p14="http://schemas.microsoft.com/office/powerpoint/2010/main" val="2672424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4715" y="3305331"/>
            <a:ext cx="8386996" cy="4881237"/>
          </a:xfrm>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00" dirty="0">
                <a:latin typeface="Segoe UI" panose="020B0502040204020203" pitchFamily="34" charset="0"/>
                <a:cs typeface="Segoe UI" panose="020B0502040204020203" pitchFamily="34" charset="0"/>
              </a:rPr>
              <a:t>Why should you take the time to plan your estate? Many people think they can wait until they are much older before they can make an estate plan – the odds of anything happening to them are so low, so they make estate planning a low priority. Others think that they don’t have enough assets to warrant an estate plan. The fact is that some people will be faced with an unexpected illness or a tragic accident. Having a plan in place will ensure transfer of assets to your loved ones.</a:t>
            </a:r>
          </a:p>
          <a:p>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Let</a:t>
            </a:r>
            <a:r>
              <a:rPr lang="en-US" altLang="en-US" sz="1000" dirty="0">
                <a:latin typeface="Segoe UI" panose="020B0502040204020203" pitchFamily="34" charset="0"/>
                <a:cs typeface="Segoe UI" panose="020B0502040204020203" pitchFamily="34" charset="0"/>
              </a:rPr>
              <a:t>’</a:t>
            </a:r>
            <a:r>
              <a:rPr lang="en-US" sz="1000" dirty="0">
                <a:latin typeface="Segoe UI" panose="020B0502040204020203" pitchFamily="34" charset="0"/>
                <a:cs typeface="Segoe UI" panose="020B0502040204020203" pitchFamily="34" charset="0"/>
              </a:rPr>
              <a:t>s quickly review some of the basic estate planning documents some of you may have.  </a:t>
            </a:r>
          </a:p>
          <a:p>
            <a:endParaRPr lang="en-US" sz="1000" dirty="0">
              <a:latin typeface="Segoe UI" panose="020B0502040204020203" pitchFamily="34" charset="0"/>
              <a:cs typeface="Segoe UI" panose="020B0502040204020203" pitchFamily="34" charset="0"/>
            </a:endParaRPr>
          </a:p>
          <a:p>
            <a:pPr>
              <a:buFontTx/>
              <a:buChar char="•"/>
            </a:pPr>
            <a:r>
              <a:rPr lang="en-US" sz="1000" dirty="0">
                <a:latin typeface="Segoe UI" panose="020B0502040204020203" pitchFamily="34" charset="0"/>
                <a:cs typeface="Segoe UI" panose="020B0502040204020203" pitchFamily="34" charset="0"/>
              </a:rPr>
              <a:t>Wills provide directions to the Probate Court regarding your personal property.   Many wills also provide for guardianship of minor children.  Finally most wills are </a:t>
            </a:r>
            <a:r>
              <a:rPr lang="en-US" altLang="en-US" sz="1000" dirty="0">
                <a:latin typeface="Segoe UI" panose="020B0502040204020203" pitchFamily="34" charset="0"/>
                <a:cs typeface="Segoe UI" panose="020B0502040204020203" pitchFamily="34" charset="0"/>
              </a:rPr>
              <a:t>“</a:t>
            </a:r>
            <a:r>
              <a:rPr lang="en-US" sz="1000" dirty="0">
                <a:latin typeface="Segoe UI" panose="020B0502040204020203" pitchFamily="34" charset="0"/>
                <a:cs typeface="Segoe UI" panose="020B0502040204020203" pitchFamily="34" charset="0"/>
              </a:rPr>
              <a:t>pour over</a:t>
            </a:r>
            <a:r>
              <a:rPr lang="en-US" altLang="en-US" sz="1000" dirty="0">
                <a:latin typeface="Segoe UI" panose="020B0502040204020203" pitchFamily="34" charset="0"/>
                <a:cs typeface="Segoe UI" panose="020B0502040204020203" pitchFamily="34" charset="0"/>
              </a:rPr>
              <a:t>”</a:t>
            </a:r>
            <a:r>
              <a:rPr lang="en-US" sz="1000" dirty="0">
                <a:latin typeface="Segoe UI" panose="020B0502040204020203" pitchFamily="34" charset="0"/>
                <a:cs typeface="Segoe UI" panose="020B0502040204020203" pitchFamily="34" charset="0"/>
              </a:rPr>
              <a:t> wills that distribute assets to a trust after death.  A pour over will insures that assets will ultimately pass to the trust (not estate) even if the assets were not titled correctly.  Remember generally wills are a matter of public record</a:t>
            </a:r>
          </a:p>
          <a:p>
            <a:pPr>
              <a:buFontTx/>
              <a:buChar char="•"/>
            </a:pPr>
            <a:endParaRPr lang="en-US" sz="1000" dirty="0">
              <a:latin typeface="Segoe UI" panose="020B0502040204020203" pitchFamily="34" charset="0"/>
              <a:cs typeface="Segoe UI" panose="020B0502040204020203" pitchFamily="34" charset="0"/>
            </a:endParaRPr>
          </a:p>
          <a:p>
            <a:pPr>
              <a:buFontTx/>
              <a:buNone/>
            </a:pPr>
            <a:r>
              <a:rPr lang="en-US" sz="1000" dirty="0">
                <a:latin typeface="Segoe UI" panose="020B0502040204020203" pitchFamily="34" charset="0"/>
                <a:cs typeface="Segoe UI" panose="020B0502040204020203" pitchFamily="34" charset="0"/>
              </a:rPr>
              <a:t>[CLICK]</a:t>
            </a:r>
          </a:p>
          <a:p>
            <a:pPr>
              <a:buFontTx/>
              <a:buChar char="•"/>
            </a:pPr>
            <a:endParaRPr lang="en-US" sz="1000" dirty="0">
              <a:latin typeface="Segoe UI" panose="020B0502040204020203" pitchFamily="34" charset="0"/>
              <a:cs typeface="Segoe UI" panose="020B0502040204020203" pitchFamily="34" charset="0"/>
            </a:endParaRPr>
          </a:p>
          <a:p>
            <a:pPr>
              <a:buFontTx/>
              <a:buChar char="•"/>
            </a:pPr>
            <a:r>
              <a:rPr lang="en-US" sz="1000" dirty="0">
                <a:latin typeface="Segoe UI" panose="020B0502040204020203" pitchFamily="34" charset="0"/>
                <a:cs typeface="Segoe UI" panose="020B0502040204020203" pitchFamily="34" charset="0"/>
              </a:rPr>
              <a:t>A Durable Power of Attorney designates an individual to handle financial affairs if a person becomes incapacitated </a:t>
            </a:r>
          </a:p>
          <a:p>
            <a:pPr>
              <a:buFontTx/>
              <a:buChar char="•"/>
            </a:pPr>
            <a:endParaRPr lang="en-US" sz="1000" dirty="0">
              <a:latin typeface="Segoe UI" panose="020B0502040204020203" pitchFamily="34" charset="0"/>
              <a:cs typeface="Segoe UI"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latin typeface="Segoe UI" panose="020B0502040204020203" pitchFamily="34" charset="0"/>
                <a:cs typeface="Segoe UI" panose="020B0502040204020203" pitchFamily="34" charset="0"/>
              </a:rPr>
              <a:t>[CLICK]</a:t>
            </a:r>
          </a:p>
          <a:p>
            <a:pPr>
              <a:buFontTx/>
              <a:buChar char="•"/>
            </a:pPr>
            <a:endParaRPr lang="en-US" sz="1000" dirty="0">
              <a:latin typeface="Segoe UI" panose="020B0502040204020203" pitchFamily="34" charset="0"/>
              <a:cs typeface="Segoe UI" panose="020B0502040204020203" pitchFamily="34" charset="0"/>
            </a:endParaRPr>
          </a:p>
          <a:p>
            <a:pPr>
              <a:buFontTx/>
              <a:buChar char="•"/>
            </a:pPr>
            <a:r>
              <a:rPr lang="en-US" sz="1000" dirty="0">
                <a:latin typeface="Segoe UI" panose="020B0502040204020203" pitchFamily="34" charset="0"/>
                <a:cs typeface="Segoe UI" panose="020B0502040204020203" pitchFamily="34" charset="0"/>
              </a:rPr>
              <a:t>A Patient Advocate designates an individual to make medical decisions in the event a person cannot make them. A medical directive outlines when and how a person would like to be kept alive.</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These documents provide the core of most estate plans.  For example it would be rare if a client had a trust but didn</a:t>
            </a:r>
            <a:r>
              <a:rPr lang="en-US" altLang="en-US" sz="1000" dirty="0">
                <a:latin typeface="Segoe UI" panose="020B0502040204020203" pitchFamily="34" charset="0"/>
                <a:cs typeface="Segoe UI" panose="020B0502040204020203" pitchFamily="34" charset="0"/>
              </a:rPr>
              <a:t>’</a:t>
            </a:r>
            <a:r>
              <a:rPr lang="en-US" sz="1000" dirty="0">
                <a:latin typeface="Segoe UI" panose="020B0502040204020203" pitchFamily="34" charset="0"/>
                <a:cs typeface="Segoe UI" panose="020B0502040204020203" pitchFamily="34" charset="0"/>
              </a:rPr>
              <a:t>t have a valid will.  Also, medical directives have recently gained media attention and are becoming more popular.  If you haven</a:t>
            </a:r>
            <a:r>
              <a:rPr lang="en-US" altLang="en-US" sz="1000" dirty="0">
                <a:latin typeface="Segoe UI" panose="020B0502040204020203" pitchFamily="34" charset="0"/>
                <a:cs typeface="Segoe UI" panose="020B0502040204020203" pitchFamily="34" charset="0"/>
              </a:rPr>
              <a:t>’</a:t>
            </a:r>
            <a:r>
              <a:rPr lang="en-US" sz="1000" dirty="0">
                <a:latin typeface="Segoe UI" panose="020B0502040204020203" pitchFamily="34" charset="0"/>
                <a:cs typeface="Segoe UI" panose="020B0502040204020203" pitchFamily="34" charset="0"/>
              </a:rPr>
              <a:t>t made decisions </a:t>
            </a:r>
            <a:r>
              <a:rPr lang="en-US" sz="1050" dirty="0">
                <a:latin typeface="Segoe UI" panose="020B0502040204020203" pitchFamily="34" charset="0"/>
                <a:cs typeface="Segoe UI" panose="020B0502040204020203" pitchFamily="34" charset="0"/>
              </a:rPr>
              <a:t>regarding your medical directive or appointed a health care advocate consider doing so.</a:t>
            </a:r>
          </a:p>
          <a:p>
            <a:endParaRPr lang="en-US" sz="1050" dirty="0">
              <a:latin typeface="Segoe UI" panose="020B0502040204020203" pitchFamily="34" charset="0"/>
              <a:cs typeface="Segoe UI"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dirty="0">
                <a:latin typeface="Segoe UI" panose="020B0502040204020203" pitchFamily="34" charset="0"/>
                <a:cs typeface="Segoe UI" panose="020B0502040204020203" pitchFamily="34" charset="0"/>
              </a:rPr>
              <a:t>[CLICK]</a:t>
            </a:r>
          </a:p>
          <a:p>
            <a:pPr>
              <a:buFontTx/>
              <a:buNone/>
            </a:pPr>
            <a:endParaRPr lang="en-US" sz="1050" dirty="0">
              <a:latin typeface="Segoe UI" panose="020B0502040204020203" pitchFamily="34" charset="0"/>
              <a:cs typeface="Segoe UI" panose="020B0502040204020203" pitchFamily="34" charset="0"/>
            </a:endParaRPr>
          </a:p>
          <a:p>
            <a:pPr>
              <a:buFontTx/>
              <a:buChar char="•"/>
            </a:pPr>
            <a:r>
              <a:rPr lang="en-US" sz="1050" dirty="0">
                <a:latin typeface="Segoe UI" panose="020B0502040204020203" pitchFamily="34" charset="0"/>
                <a:cs typeface="Segoe UI" panose="020B0502040204020203" pitchFamily="34" charset="0"/>
              </a:rPr>
              <a:t>A </a:t>
            </a:r>
            <a:r>
              <a:rPr lang="en-US" sz="1050" b="0" i="0" kern="1200" dirty="0">
                <a:solidFill>
                  <a:schemeClr val="tx1"/>
                </a:solidFill>
                <a:effectLst/>
                <a:latin typeface="Segoe UI" panose="020B0502040204020203" pitchFamily="34" charset="0"/>
                <a:ea typeface="ＭＳ Ｐゴシック" charset="0"/>
                <a:cs typeface="Segoe UI" panose="020B0502040204020203" pitchFamily="34" charset="0"/>
              </a:rPr>
              <a:t>Revocable </a:t>
            </a:r>
            <a:r>
              <a:rPr lang="en-US" sz="1050" b="1" i="0" kern="1200" dirty="0">
                <a:solidFill>
                  <a:schemeClr val="tx1"/>
                </a:solidFill>
                <a:effectLst/>
                <a:latin typeface="Segoe UI" panose="020B0502040204020203" pitchFamily="34" charset="0"/>
                <a:ea typeface="ＭＳ Ｐゴシック" charset="0"/>
                <a:cs typeface="Segoe UI" panose="020B0502040204020203" pitchFamily="34" charset="0"/>
              </a:rPr>
              <a:t>trust</a:t>
            </a:r>
            <a:r>
              <a:rPr lang="en-US" sz="1050" b="0" i="0" kern="1200" dirty="0">
                <a:solidFill>
                  <a:schemeClr val="tx1"/>
                </a:solidFill>
                <a:effectLst/>
                <a:latin typeface="Segoe UI" panose="020B0502040204020203" pitchFamily="34" charset="0"/>
                <a:ea typeface="ＭＳ Ｐゴシック" charset="0"/>
                <a:cs typeface="Segoe UI" panose="020B0502040204020203" pitchFamily="34" charset="0"/>
              </a:rPr>
              <a:t> allows for an individual to alter or cancel provisions in the trust. During the life of the </a:t>
            </a:r>
            <a:r>
              <a:rPr lang="en-US" sz="1050" b="1" i="0" kern="1200" dirty="0">
                <a:solidFill>
                  <a:schemeClr val="tx1"/>
                </a:solidFill>
                <a:effectLst/>
                <a:latin typeface="Segoe UI" panose="020B0502040204020203" pitchFamily="34" charset="0"/>
                <a:ea typeface="ＭＳ Ｐゴシック" charset="0"/>
                <a:cs typeface="Segoe UI" panose="020B0502040204020203" pitchFamily="34" charset="0"/>
              </a:rPr>
              <a:t>trust</a:t>
            </a:r>
            <a:r>
              <a:rPr lang="en-US" sz="1050" b="0" i="0" kern="1200" dirty="0">
                <a:solidFill>
                  <a:schemeClr val="tx1"/>
                </a:solidFill>
                <a:effectLst/>
                <a:latin typeface="Segoe UI" panose="020B0502040204020203" pitchFamily="34" charset="0"/>
                <a:ea typeface="ＭＳ Ｐゴシック" charset="0"/>
                <a:cs typeface="Segoe UI" panose="020B0502040204020203" pitchFamily="34" charset="0"/>
              </a:rPr>
              <a:t>, income earned is distributed to the individual, and only after death does property transfer to the beneficiaries.</a:t>
            </a:r>
          </a:p>
          <a:p>
            <a:pPr>
              <a:buFontTx/>
              <a:buChar char="•"/>
            </a:pPr>
            <a:endParaRPr lang="en-US" sz="1050" dirty="0">
              <a:latin typeface="Segoe UI" panose="020B0502040204020203" pitchFamily="34" charset="0"/>
              <a:cs typeface="Segoe UI"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50" dirty="0">
                <a:latin typeface="Segoe UI" panose="020B0502040204020203" pitchFamily="34" charset="0"/>
                <a:cs typeface="Segoe UI" panose="020B0502040204020203" pitchFamily="34" charset="0"/>
              </a:rPr>
              <a:t>[CLICK]</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One area that often gets overlooked is beneficiary designations.  This is true for retirement accounts, life insurance, and variable annuities.  They should be reviewed periodically.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22</a:t>
            </a:fld>
            <a:endParaRPr lang="en-US" dirty="0"/>
          </a:p>
        </p:txBody>
      </p:sp>
    </p:spTree>
    <p:extLst>
      <p:ext uri="{BB962C8B-B14F-4D97-AF65-F5344CB8AC3E}">
        <p14:creationId xmlns:p14="http://schemas.microsoft.com/office/powerpoint/2010/main" val="243549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884" y="3373753"/>
            <a:ext cx="7429875" cy="3559197"/>
          </a:xfrm>
        </p:spPr>
        <p:txBody>
          <a:bodyPr/>
          <a:lstStyle/>
          <a:p>
            <a:endParaRPr lang="en-US" sz="1000" dirty="0">
              <a:latin typeface="Segoe UI" panose="020B0502040204020203" pitchFamily="34" charset="0"/>
              <a:cs typeface="Segoe UI" panose="020B0502040204020203" pitchFamily="34" charset="0"/>
            </a:endParaRPr>
          </a:p>
          <a:p>
            <a:pPr eaLnBrk="1" hangingPunct="1"/>
            <a:r>
              <a:rPr lang="en-US" sz="1000" dirty="0">
                <a:latin typeface="Segoe UI" panose="020B0502040204020203" pitchFamily="34" charset="0"/>
                <a:cs typeface="Segoe UI" panose="020B0502040204020203" pitchFamily="34" charset="0"/>
              </a:rPr>
              <a:t>The </a:t>
            </a:r>
            <a:r>
              <a:rPr lang="en-US" sz="1000" b="1" dirty="0">
                <a:latin typeface="Segoe UI" panose="020B0502040204020203" pitchFamily="34" charset="0"/>
                <a:cs typeface="Segoe UI" panose="020B0502040204020203" pitchFamily="34" charset="0"/>
              </a:rPr>
              <a:t>Share Your Love Family Discussion Guide </a:t>
            </a:r>
            <a:r>
              <a:rPr lang="en-US" sz="1000" u="none" dirty="0">
                <a:latin typeface="Segoe UI" panose="020B0502040204020203" pitchFamily="34" charset="0"/>
                <a:cs typeface="Segoe UI" panose="020B0502040204020203" pitchFamily="34" charset="0"/>
              </a:rPr>
              <a:t>ensures a thorough, step by step consideration of your wishes with regard to your assets. This straightforward guide helps you clarify your wishes and communicate them effectively to your loved ones. It covers many topics such as: where to find important documents and key contacts; who should care for loved ones and minors; and who you want to handle decision-making if you become incapacitated. This digital, fillable brochure can be filled out with your loved ones as part of a family discussion.  By completing this guide, you will help your family to understand the extent of your assets, to know your wishes, and to be prepared in case of your incapacity or death.</a:t>
            </a:r>
          </a:p>
          <a:p>
            <a:pPr eaLnBrk="1" hangingPunct="1"/>
            <a:endParaRPr lang="en-US" sz="1000" dirty="0">
              <a:latin typeface="Segoe UI" panose="020B0502040204020203" pitchFamily="34" charset="0"/>
              <a:cs typeface="Segoe UI" panose="020B0502040204020203" pitchFamily="34" charset="0"/>
            </a:endParaRPr>
          </a:p>
          <a:p>
            <a:pPr eaLnBrk="1" hangingPunct="1"/>
            <a:r>
              <a:rPr lang="en-US" sz="1000" dirty="0">
                <a:latin typeface="Segoe UI" panose="020B0502040204020203" pitchFamily="34" charset="0"/>
                <a:cs typeface="Segoe UI" panose="020B0502040204020203" pitchFamily="34" charset="0"/>
              </a:rPr>
              <a:t>[READ SLIDE]</a:t>
            </a:r>
          </a:p>
          <a:p>
            <a:pPr eaLnBrk="1" hangingPunct="1"/>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In addition, the </a:t>
            </a:r>
            <a:r>
              <a:rPr lang="en-US" sz="1000" b="1" dirty="0">
                <a:latin typeface="Segoe UI" panose="020B0502040204020203" pitchFamily="34" charset="0"/>
                <a:cs typeface="Segoe UI" panose="020B0502040204020203" pitchFamily="34" charset="0"/>
              </a:rPr>
              <a:t>Share Your Love Beneficiary Postcard </a:t>
            </a:r>
            <a:r>
              <a:rPr lang="en-US" sz="1000" dirty="0">
                <a:latin typeface="Segoe UI" panose="020B0502040204020203" pitchFamily="34" charset="0"/>
                <a:cs typeface="Segoe UI" panose="020B0502040204020203" pitchFamily="34" charset="0"/>
              </a:rPr>
              <a:t>is a note that can be filled out and passed on to your loved ones, with the location and password needed to access your Share Your Love Family Discussion Guide.</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00" dirty="0">
              <a:latin typeface="Segoe UI" panose="020B0502040204020203" pitchFamily="34" charset="0"/>
              <a:cs typeface="Segoe UI" panose="020B0502040204020203" pitchFamily="34" charset="0"/>
            </a:endParaRP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00" dirty="0">
              <a:latin typeface="Segoe UI" panose="020B0502040204020203" pitchFamily="34" charset="0"/>
              <a:cs typeface="Segoe UI" panose="020B0502040204020203" pitchFamily="34" charset="0"/>
            </a:endParaRPr>
          </a:p>
          <a:p>
            <a:pPr marL="0" marR="0" lvl="0" indent="0" algn="l" defTabSz="1097280" rtl="0" eaLnBrk="1" fontAlgn="auto" latinLnBrk="0" hangingPunct="1">
              <a:lnSpc>
                <a:spcPct val="100000"/>
              </a:lnSpc>
              <a:spcBef>
                <a:spcPts val="0"/>
              </a:spcBef>
              <a:spcAft>
                <a:spcPts val="0"/>
              </a:spcAft>
              <a:buClrTx/>
              <a:buSzTx/>
              <a:buFontTx/>
              <a:buNone/>
              <a:tabLst/>
              <a:defRPr/>
            </a:pPr>
            <a:r>
              <a:rPr lang="en-US" sz="1000" dirty="0">
                <a:latin typeface="Segoe UI" panose="020B0502040204020203" pitchFamily="34" charset="0"/>
                <a:cs typeface="Segoe UI" panose="020B0502040204020203" pitchFamily="34" charset="0"/>
              </a:rPr>
              <a:t>Having a plan is incredibly important, but it’s even more important that you discuss this plan with your loved ones and provide them with all of the necessary details. Engaging in an open discussion with your family can help to lessen the emotional energies your loved ones will spend trying to gather the necessary information, and avoid the turmoil that can be caused if your family is unable to locate your important documents.</a:t>
            </a:r>
          </a:p>
          <a:p>
            <a:pPr eaLnBrk="1" hangingPunct="1"/>
            <a:endParaRPr lang="en-US" sz="1000" dirty="0">
              <a:latin typeface="Segoe UI" panose="020B0502040204020203" pitchFamily="34" charset="0"/>
              <a:cs typeface="Segoe UI" panose="020B0502040204020203" pitchFamily="34" charset="0"/>
            </a:endParaRPr>
          </a:p>
          <a:p>
            <a:pPr eaLnBrk="1" hangingPunct="1"/>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23</a:t>
            </a:fld>
            <a:endParaRPr lang="en-US" dirty="0"/>
          </a:p>
        </p:txBody>
      </p:sp>
    </p:spTree>
    <p:extLst>
      <p:ext uri="{BB962C8B-B14F-4D97-AF65-F5344CB8AC3E}">
        <p14:creationId xmlns:p14="http://schemas.microsoft.com/office/powerpoint/2010/main" val="1145376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50" b="1" dirty="0">
                <a:latin typeface="Segoe UI" panose="020B0502040204020203" pitchFamily="34" charset="0"/>
                <a:cs typeface="Segoe UI" panose="020B0502040204020203" pitchFamily="34" charset="0"/>
              </a:rPr>
              <a:t>Practical Strategy</a:t>
            </a:r>
            <a:r>
              <a:rPr lang="en-US" sz="1050" b="1" baseline="0" dirty="0">
                <a:latin typeface="Segoe UI" panose="020B0502040204020203" pitchFamily="34" charset="0"/>
                <a:cs typeface="Segoe UI" panose="020B0502040204020203" pitchFamily="34" charset="0"/>
              </a:rPr>
              <a:t> #5:  </a:t>
            </a:r>
            <a:r>
              <a:rPr lang="en-US" sz="1050" baseline="0" dirty="0">
                <a:latin typeface="Segoe UI" panose="020B0502040204020203" pitchFamily="34" charset="0"/>
                <a:cs typeface="Segoe UI" panose="020B0502040204020203" pitchFamily="34" charset="0"/>
              </a:rPr>
              <a:t>Seeking stability through retirement income planning.</a:t>
            </a:r>
            <a:endParaRPr lang="en-US" sz="105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24</a:t>
            </a:fld>
            <a:endParaRPr lang="en-US" dirty="0"/>
          </a:p>
        </p:txBody>
      </p:sp>
    </p:spTree>
    <p:extLst>
      <p:ext uri="{BB962C8B-B14F-4D97-AF65-F5344CB8AC3E}">
        <p14:creationId xmlns:p14="http://schemas.microsoft.com/office/powerpoint/2010/main" val="573839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1895" y="3373754"/>
            <a:ext cx="7444865" cy="3499236"/>
          </a:xfrm>
        </p:spPr>
        <p:txBody>
          <a:bodyPr/>
          <a:lstStyle/>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It</a:t>
            </a:r>
            <a:r>
              <a:rPr lang="en-US" altLang="en-US" sz="1050" dirty="0">
                <a:latin typeface="Segoe UI" panose="020B0502040204020203" pitchFamily="34" charset="0"/>
                <a:cs typeface="Segoe UI" panose="020B0502040204020203" pitchFamily="34" charset="0"/>
              </a:rPr>
              <a:t>’</a:t>
            </a:r>
            <a:r>
              <a:rPr lang="en-US" sz="1050" dirty="0">
                <a:latin typeface="Segoe UI" panose="020B0502040204020203" pitchFamily="34" charset="0"/>
                <a:cs typeface="Segoe UI" panose="020B0502040204020203" pitchFamily="34" charset="0"/>
              </a:rPr>
              <a:t>s important to understand that investing in retirement, for a distribution portfolio is very different than when you</a:t>
            </a:r>
            <a:r>
              <a:rPr lang="en-US" altLang="en-US" sz="1050" dirty="0">
                <a:latin typeface="Segoe UI" panose="020B0502040204020203" pitchFamily="34" charset="0"/>
                <a:cs typeface="Segoe UI" panose="020B0502040204020203" pitchFamily="34" charset="0"/>
              </a:rPr>
              <a:t>’</a:t>
            </a:r>
            <a:r>
              <a:rPr lang="en-US" sz="1050" dirty="0">
                <a:latin typeface="Segoe UI" panose="020B0502040204020203" pitchFamily="34" charset="0"/>
                <a:cs typeface="Segoe UI" panose="020B0502040204020203" pitchFamily="34" charset="0"/>
              </a:rPr>
              <a:t>re accumulating assets.  The emphasis will no longer be on simply growing your pot of money but instead on the amount and consistency of your paycheck.  So the first thing to do is adjust your expectation about what matters.</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There are unique challenges to investing in retirement and those include: </a:t>
            </a:r>
            <a:r>
              <a:rPr lang="en-US" sz="1050" b="1" dirty="0">
                <a:latin typeface="Segoe UI" panose="020B0502040204020203" pitchFamily="34" charset="0"/>
                <a:cs typeface="Segoe UI" panose="020B0502040204020203" pitchFamily="34" charset="0"/>
              </a:rPr>
              <a:t>Inflation, sustainable withdrawal rates, sequence of returns, </a:t>
            </a:r>
            <a:r>
              <a:rPr lang="en-US" sz="1050" dirty="0">
                <a:latin typeface="Segoe UI" panose="020B0502040204020203" pitchFamily="34" charset="0"/>
                <a:cs typeface="Segoe UI" panose="020B0502040204020203" pitchFamily="34" charset="0"/>
              </a:rPr>
              <a:t>and </a:t>
            </a:r>
            <a:r>
              <a:rPr lang="en-US" sz="1050" b="1" dirty="0">
                <a:latin typeface="Segoe UI" panose="020B0502040204020203" pitchFamily="34" charset="0"/>
                <a:cs typeface="Segoe UI" panose="020B0502040204020203" pitchFamily="34" charset="0"/>
              </a:rPr>
              <a:t>creating sustainable consistent income. </a:t>
            </a:r>
            <a:r>
              <a:rPr lang="en-US" sz="1050" dirty="0">
                <a:latin typeface="Segoe UI" panose="020B0502040204020203" pitchFamily="34" charset="0"/>
                <a:cs typeface="Segoe UI" panose="020B0502040204020203" pitchFamily="34" charset="0"/>
              </a:rPr>
              <a:t> </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This table shows how the combination of the rate of withdrawal and asset allocation can affect the chance of maintaining a positive portfolio balance over a 25-year retirement. A high probability indicates it is more likely that an investor will maintain a positive portfolio balance in retirement, while a low probability indicates that an investor is less likely to do so and may face shortfall. Based on the information in the table above, the chance of a portfolio running out over a long retirement is less likely as the amount withdrawn decreases and as equities are added to the portfolio.</a:t>
            </a:r>
          </a:p>
          <a:p>
            <a:endParaRPr lang="en-US" sz="1050" dirty="0">
              <a:latin typeface="Segoe UI" panose="020B0502040204020203" pitchFamily="34" charset="0"/>
              <a:cs typeface="Segoe UI" panose="020B0502040204020203" pitchFamily="34" charset="0"/>
            </a:endParaRPr>
          </a:p>
          <a:p>
            <a:r>
              <a:rPr lang="en-US" sz="900" b="1" dirty="0">
                <a:latin typeface="Segoe UI" panose="020B0502040204020203" pitchFamily="34" charset="0"/>
                <a:cs typeface="Segoe UI" panose="020B0502040204020203" pitchFamily="34" charset="0"/>
              </a:rPr>
              <a:t>Important note: </a:t>
            </a:r>
            <a:r>
              <a:rPr lang="en-US" sz="900" i="1" dirty="0">
                <a:latin typeface="Segoe UI" panose="020B0502040204020203" pitchFamily="34" charset="0"/>
                <a:cs typeface="Segoe UI" panose="020B0502040204020203" pitchFamily="34" charset="0"/>
              </a:rPr>
              <a:t>Projections generated by Morningstar regarding the likelihood of various investment outcomes using the Ibbotson® Wealth Forecasting Engine are hypothetical in nature, do not reflect actual investment results and are not gurantees of future results. Results may vary over time and with each simulation. This is for illustrative purposes only and not indicative of any investment. An investment cannot be made directly in an index.© 2017 Morningstar.  All rights reserved. </a:t>
            </a:r>
            <a:r>
              <a:rPr lang="en-US" sz="800" i="1" dirty="0">
                <a:latin typeface="Segoe UI" panose="020B0502040204020203" pitchFamily="34" charset="0"/>
                <a:cs typeface="Segoe UI" panose="020B0502040204020203" pitchFamily="34" charset="0"/>
              </a:rPr>
              <a:t>3/31/2017</a:t>
            </a:r>
            <a:r>
              <a:rPr lang="en-US" sz="900" i="1" dirty="0">
                <a:latin typeface="Segoe UI" panose="020B0502040204020203" pitchFamily="34" charset="0"/>
                <a:cs typeface="Segoe UI" panose="020B0502040204020203" pitchFamily="34" charset="0"/>
              </a:rPr>
              <a:t>.</a:t>
            </a:r>
          </a:p>
        </p:txBody>
      </p:sp>
      <p:sp>
        <p:nvSpPr>
          <p:cNvPr id="4" name="Slide Number Placeholder 3"/>
          <p:cNvSpPr>
            <a:spLocks noGrp="1"/>
          </p:cNvSpPr>
          <p:nvPr>
            <p:ph type="sldNum" sz="quarter" idx="5"/>
          </p:nvPr>
        </p:nvSpPr>
        <p:spPr/>
        <p:txBody>
          <a:bodyPr/>
          <a:lstStyle/>
          <a:p>
            <a:fld id="{67E37107-5B3B-C144-9AF1-F4F03A8099C2}" type="slidenum">
              <a:rPr lang="en-US" smtClean="0"/>
              <a:pPr/>
              <a:t>25</a:t>
            </a:fld>
            <a:endParaRPr lang="en-US" dirty="0"/>
          </a:p>
        </p:txBody>
      </p:sp>
    </p:spTree>
    <p:extLst>
      <p:ext uri="{BB962C8B-B14F-4D97-AF65-F5344CB8AC3E}">
        <p14:creationId xmlns:p14="http://schemas.microsoft.com/office/powerpoint/2010/main" val="2184862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a:xfrm>
            <a:off x="316194" y="3241675"/>
            <a:ext cx="8699619" cy="4560635"/>
          </a:xfrm>
        </p:spPr>
        <p:txBody>
          <a:bodyPr/>
          <a:lstStyle/>
          <a:p>
            <a:endParaRPr lang="en-US" sz="140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Establishing a sustainable withdrawal rate is an important part of retirement income planning. When you</a:t>
            </a:r>
            <a:r>
              <a:rPr lang="en-US" altLang="en-US" sz="1050" dirty="0">
                <a:latin typeface="Segoe UI" panose="020B0502040204020203" pitchFamily="34" charset="0"/>
                <a:cs typeface="Segoe UI" panose="020B0502040204020203" pitchFamily="34" charset="0"/>
              </a:rPr>
              <a:t>’</a:t>
            </a:r>
            <a:r>
              <a:rPr lang="en-US" sz="1050" dirty="0">
                <a:latin typeface="Segoe UI" panose="020B0502040204020203" pitchFamily="34" charset="0"/>
                <a:cs typeface="Segoe UI" panose="020B0502040204020203" pitchFamily="34" charset="0"/>
              </a:rPr>
              <a:t>re in the distribution phase of retirement, average returns don</a:t>
            </a:r>
            <a:r>
              <a:rPr lang="en-US" altLang="en-US" sz="1050" dirty="0">
                <a:latin typeface="Segoe UI" panose="020B0502040204020203" pitchFamily="34" charset="0"/>
                <a:cs typeface="Segoe UI" panose="020B0502040204020203" pitchFamily="34" charset="0"/>
              </a:rPr>
              <a:t>’</a:t>
            </a:r>
            <a:r>
              <a:rPr lang="en-US" sz="1050" dirty="0">
                <a:latin typeface="Segoe UI" panose="020B0502040204020203" pitchFamily="34" charset="0"/>
                <a:cs typeface="Segoe UI" panose="020B0502040204020203" pitchFamily="34" charset="0"/>
              </a:rPr>
              <a:t>t tell the story.  </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Let’s take a look at these 2 examples of a $250,000 portfolio:</a:t>
            </a:r>
          </a:p>
          <a:p>
            <a:endParaRPr lang="en-US" sz="1050" i="1" dirty="0">
              <a:latin typeface="Segoe UI" panose="020B0502040204020203" pitchFamily="34" charset="0"/>
              <a:cs typeface="Segoe UI" panose="020B0502040204020203" pitchFamily="34" charset="0"/>
            </a:endParaRPr>
          </a:p>
          <a:p>
            <a:r>
              <a:rPr lang="en-US" sz="1050" i="1" dirty="0">
                <a:latin typeface="Segoe UI" panose="020B0502040204020203" pitchFamily="34" charset="0"/>
                <a:cs typeface="Segoe UI" panose="020B0502040204020203" pitchFamily="34" charset="0"/>
              </a:rPr>
              <a:t>When</a:t>
            </a:r>
            <a:r>
              <a:rPr lang="en-US" sz="1050" dirty="0">
                <a:latin typeface="Segoe UI" panose="020B0502040204020203" pitchFamily="34" charset="0"/>
                <a:cs typeface="Segoe UI" panose="020B0502040204020203" pitchFamily="34" charset="0"/>
              </a:rPr>
              <a:t> you earn the return is crucial to your success over the long term. It is important to note that Investors A and B had the same annual returns over 30 years, with each portfolio earning an</a:t>
            </a:r>
            <a:r>
              <a:rPr lang="en-US" sz="1050" baseline="0" dirty="0">
                <a:latin typeface="Segoe UI" panose="020B0502040204020203" pitchFamily="34" charset="0"/>
                <a:cs typeface="Segoe UI" panose="020B0502040204020203" pitchFamily="34" charset="0"/>
              </a:rPr>
              <a:t> </a:t>
            </a:r>
            <a:r>
              <a:rPr lang="en-US" sz="1050" dirty="0">
                <a:latin typeface="Segoe UI" panose="020B0502040204020203" pitchFamily="34" charset="0"/>
                <a:cs typeface="Segoe UI" panose="020B0502040204020203" pitchFamily="34" charset="0"/>
              </a:rPr>
              <a:t>average annual return of 6.6%, except that Investor A’s annual returns were inverted to represent Investor B’s annual</a:t>
            </a:r>
            <a:r>
              <a:rPr lang="en-US" sz="1050" baseline="0" dirty="0">
                <a:latin typeface="Segoe UI" panose="020B0502040204020203" pitchFamily="34" charset="0"/>
                <a:cs typeface="Segoe UI" panose="020B0502040204020203" pitchFamily="34" charset="0"/>
              </a:rPr>
              <a:t> </a:t>
            </a:r>
            <a:r>
              <a:rPr lang="en-US" sz="1050" dirty="0">
                <a:latin typeface="Segoe UI" panose="020B0502040204020203" pitchFamily="34" charset="0"/>
                <a:cs typeface="Segoe UI" panose="020B0502040204020203" pitchFamily="34" charset="0"/>
              </a:rPr>
              <a:t>returns. In this hypothetical example, Investor A exhausted her portfolio in only about 18 years, while Investor B maintained a</a:t>
            </a:r>
            <a:r>
              <a:rPr lang="en-US" sz="1050" baseline="0" dirty="0">
                <a:latin typeface="Segoe UI" panose="020B0502040204020203" pitchFamily="34" charset="0"/>
                <a:cs typeface="Segoe UI" panose="020B0502040204020203" pitchFamily="34" charset="0"/>
              </a:rPr>
              <a:t> </a:t>
            </a:r>
            <a:r>
              <a:rPr lang="en-US" sz="1050" dirty="0">
                <a:latin typeface="Segoe UI" panose="020B0502040204020203" pitchFamily="34" charset="0"/>
                <a:cs typeface="Segoe UI" panose="020B0502040204020203" pitchFamily="34" charset="0"/>
              </a:rPr>
              <a:t>healthy balance for over 30 years. </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altLang="en-US" sz="160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26</a:t>
            </a:fld>
            <a:endParaRPr lang="en-US" dirty="0"/>
          </a:p>
        </p:txBody>
      </p:sp>
    </p:spTree>
    <p:extLst>
      <p:ext uri="{BB962C8B-B14F-4D97-AF65-F5344CB8AC3E}">
        <p14:creationId xmlns:p14="http://schemas.microsoft.com/office/powerpoint/2010/main" val="802604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970"/>
            <a:r>
              <a:rPr lang="en-US" altLang="en-US" sz="1050" dirty="0">
                <a:latin typeface="Segoe UI" panose="020B0502040204020203" pitchFamily="34" charset="0"/>
                <a:cs typeface="Segoe UI" panose="020B0502040204020203" pitchFamily="34" charset="0"/>
              </a:rPr>
              <a:t>Volatility refers to “Market volatility” which  can have a real impact on your retirement income. In the two hypothetical scenarios above, each client experiences a different sequence of returns in their retirement portfolios. Each portfolio has an assumed average annual rate of return of 6.0% that grows to the same value after 25 years of investing. No withdrawals are taken.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IBM Eliot Sans Medium" panose="020B070305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IBM Eliot Sans Medium" panose="020B0703050000000000" pitchFamily="34" charset="0"/>
              <a:ea typeface="+mn-ea"/>
              <a:cs typeface="+mn-cs"/>
            </a:endParaRPr>
          </a:p>
        </p:txBody>
      </p:sp>
    </p:spTree>
    <p:extLst>
      <p:ext uri="{BB962C8B-B14F-4D97-AF65-F5344CB8AC3E}">
        <p14:creationId xmlns:p14="http://schemas.microsoft.com/office/powerpoint/2010/main" val="2709081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50" dirty="0">
                <a:latin typeface="Segoe UI" panose="020B0502040204020203" pitchFamily="34" charset="0"/>
                <a:cs typeface="Segoe UI" panose="020B0502040204020203" pitchFamily="34" charset="0"/>
              </a:rPr>
              <a:t>Once these clients each begin taking withdrawals, the sequence of returns has a significant impact on their portfolio’s overall value, even if the average return is the same.</a:t>
            </a:r>
          </a:p>
          <a:p>
            <a:endParaRPr lang="en-US" altLang="en-US" sz="1050" dirty="0">
              <a:latin typeface="Segoe UI" panose="020B0502040204020203" pitchFamily="34" charset="0"/>
              <a:cs typeface="Segoe UI" panose="020B0502040204020203" pitchFamily="34" charset="0"/>
            </a:endParaRPr>
          </a:p>
          <a:p>
            <a:r>
              <a:rPr lang="en-US" altLang="en-US" sz="1050" dirty="0">
                <a:latin typeface="Segoe UI" panose="020B0502040204020203" pitchFamily="34" charset="0"/>
                <a:cs typeface="Segoe UI" panose="020B0502040204020203" pitchFamily="34" charset="0"/>
              </a:rPr>
              <a:t>The client in the green begins withdrawals in an up market, which gives her the optimal environment to maintain his portfolio value.</a:t>
            </a:r>
          </a:p>
          <a:p>
            <a:endParaRPr lang="en-US" altLang="en-US" sz="1050" dirty="0">
              <a:latin typeface="Segoe UI" panose="020B0502040204020203" pitchFamily="34" charset="0"/>
              <a:cs typeface="Segoe UI" panose="020B0502040204020203" pitchFamily="34" charset="0"/>
            </a:endParaRPr>
          </a:p>
          <a:p>
            <a:r>
              <a:rPr lang="en-US" altLang="en-US" sz="1050" dirty="0">
                <a:latin typeface="Segoe UI" panose="020B0502040204020203" pitchFamily="34" charset="0"/>
                <a:cs typeface="Segoe UI" panose="020B0502040204020203" pitchFamily="34" charset="0"/>
              </a:rPr>
              <a:t>The client in the blue is not as lucky. Withdrawals in a down market may deplete investors’ portfolios when they are not prepared.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IBM Eliot Sans Medium" panose="020B070305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IBM Eliot Sans Medium" panose="020B0703050000000000" pitchFamily="34" charset="0"/>
              <a:ea typeface="+mn-ea"/>
              <a:cs typeface="+mn-cs"/>
            </a:endParaRPr>
          </a:p>
        </p:txBody>
      </p:sp>
    </p:spTree>
    <p:extLst>
      <p:ext uri="{BB962C8B-B14F-4D97-AF65-F5344CB8AC3E}">
        <p14:creationId xmlns:p14="http://schemas.microsoft.com/office/powerpoint/2010/main" val="1514912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a:xfrm>
            <a:off x="614596" y="3335311"/>
            <a:ext cx="8042223" cy="3500204"/>
          </a:xfrm>
        </p:spPr>
        <p:txBody>
          <a:bodyPr/>
          <a:lstStyle/>
          <a:p>
            <a:pPr>
              <a:spcBef>
                <a:spcPct val="0"/>
              </a:spcBef>
            </a:pPr>
            <a:r>
              <a:rPr lang="en-US" sz="1050" dirty="0">
                <a:latin typeface="Segoe UI" panose="020B0502040204020203" pitchFamily="34" charset="0"/>
                <a:cs typeface="Segoe UI" panose="020B0502040204020203" pitchFamily="34" charset="0"/>
              </a:rPr>
              <a:t>Building a reliable income plan starts with creating a budget so you can anticipate how your income needs may change in retirement. The good news is that the costs of working will no longer be in the equation.  The bad news is that healthcare costs may be higher than expected.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050" dirty="0">
              <a:latin typeface="Segoe UI" panose="020B0502040204020203" pitchFamily="34" charset="0"/>
              <a:cs typeface="Segoe UI" panose="020B0502040204020203" pitchFamily="34"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050" dirty="0">
                <a:latin typeface="Segoe UI" panose="020B0502040204020203" pitchFamily="34" charset="0"/>
                <a:cs typeface="Segoe UI" panose="020B0502040204020203" pitchFamily="34" charset="0"/>
              </a:rPr>
              <a:t>[CLICK]</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Next, review all sources of retirement income, including:</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 Your Social Security annual benefit statement.  </a:t>
            </a:r>
          </a:p>
          <a:p>
            <a:pPr>
              <a:spcBef>
                <a:spcPct val="0"/>
              </a:spcBef>
            </a:pPr>
            <a:r>
              <a:rPr lang="en-US" sz="1050" dirty="0">
                <a:latin typeface="Segoe UI" panose="020B0502040204020203" pitchFamily="34" charset="0"/>
                <a:cs typeface="Segoe UI" panose="020B0502040204020203" pitchFamily="34" charset="0"/>
              </a:rPr>
              <a:t>• Your current and prior employer annual retirement benefit plan statements</a:t>
            </a:r>
          </a:p>
          <a:p>
            <a:pPr>
              <a:spcBef>
                <a:spcPct val="0"/>
              </a:spcBef>
            </a:pPr>
            <a:r>
              <a:rPr lang="en-US" sz="1050" dirty="0">
                <a:latin typeface="Segoe UI" panose="020B0502040204020203" pitchFamily="34" charset="0"/>
                <a:cs typeface="Segoe UI" panose="020B0502040204020203" pitchFamily="34" charset="0"/>
              </a:rPr>
              <a:t>• Personal savings and investment accounts</a:t>
            </a:r>
          </a:p>
          <a:p>
            <a:pPr>
              <a:spcBef>
                <a:spcPct val="0"/>
              </a:spcBef>
            </a:pPr>
            <a:r>
              <a:rPr lang="en-US" sz="1050" dirty="0">
                <a:latin typeface="Segoe UI" panose="020B0502040204020203" pitchFamily="34" charset="0"/>
                <a:cs typeface="Segoe UI" panose="020B0502040204020203" pitchFamily="34" charset="0"/>
              </a:rPr>
              <a:t>• Other sources of income such as rental property</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Annuities could meet multiple goals: [READ SLIDE]</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It may be worth researching a variable annuity with a living benefit rider that can offer the predictability of a minimum lifetime income benefit. Take the time to sit down with your financial professional and carefully consider the best decision for your situation. </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There are a number of proactive planning strategies that might be a viable option for you when considering when to take your Social Security benefit. Let’s explore this topic in more detail on the next slide…</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endParaRPr lang="en-US" sz="105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29</a:t>
            </a:fld>
            <a:endParaRPr lang="en-US" dirty="0"/>
          </a:p>
        </p:txBody>
      </p:sp>
    </p:spTree>
    <p:extLst>
      <p:ext uri="{BB962C8B-B14F-4D97-AF65-F5344CB8AC3E}">
        <p14:creationId xmlns:p14="http://schemas.microsoft.com/office/powerpoint/2010/main" val="202257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050" dirty="0">
                <a:latin typeface="Segoe UI" panose="020B0502040204020203" pitchFamily="34" charset="0"/>
                <a:cs typeface="Segoe UI" panose="020B0502040204020203" pitchFamily="34" charset="0"/>
              </a:rPr>
              <a:t>Our agenda today focuses on three main topics…</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pPr/>
              <a:t>3</a:t>
            </a:fld>
            <a:endParaRPr lang="en-US" dirty="0"/>
          </a:p>
        </p:txBody>
      </p:sp>
    </p:spTree>
    <p:extLst>
      <p:ext uri="{BB962C8B-B14F-4D97-AF65-F5344CB8AC3E}">
        <p14:creationId xmlns:p14="http://schemas.microsoft.com/office/powerpoint/2010/main" val="3568996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735" y="3237875"/>
            <a:ext cx="8469442" cy="4122295"/>
          </a:xfrm>
        </p:spPr>
        <p:txBody>
          <a:bodyPr/>
          <a:lstStyle/>
          <a:p>
            <a:r>
              <a:rPr lang="en-US" sz="1050" b="1" dirty="0">
                <a:latin typeface="Segoe UI" panose="020B0502040204020203" pitchFamily="34" charset="0"/>
                <a:cs typeface="Segoe UI" panose="020B0502040204020203" pitchFamily="34" charset="0"/>
              </a:rPr>
              <a:t>Spousal benefits </a:t>
            </a:r>
            <a:r>
              <a:rPr lang="en-US" sz="1050" dirty="0">
                <a:latin typeface="Segoe UI" panose="020B0502040204020203" pitchFamily="34" charset="0"/>
                <a:cs typeface="Segoe UI" panose="020B0502040204020203" pitchFamily="34" charset="0"/>
              </a:rPr>
              <a:t>– Let’s talk about Social Security benefits that are available to spouses. A spouse can get up to 50% of the primary worker’s income benefit. This is in addition to the benefit received by the worker themselves. In many cases a spouse is fully insured under Social Security, but they will be entitled to the larger of their own benefit or 50% of a spouses benefit.</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[READ SLIDE]</a:t>
            </a:r>
          </a:p>
          <a:p>
            <a:endParaRPr lang="en-US" sz="1050" dirty="0">
              <a:latin typeface="Segoe UI" panose="020B0502040204020203" pitchFamily="34" charset="0"/>
              <a:cs typeface="Segoe UI" panose="020B0502040204020203" pitchFamily="34" charset="0"/>
            </a:endParaRPr>
          </a:p>
          <a:p>
            <a:r>
              <a:rPr lang="en-US" sz="1050" b="1" dirty="0">
                <a:latin typeface="Segoe UI" panose="020B0502040204020203" pitchFamily="34" charset="0"/>
                <a:cs typeface="Segoe UI" panose="020B0502040204020203" pitchFamily="34" charset="0"/>
              </a:rPr>
              <a:t>Divorced benefits- </a:t>
            </a:r>
            <a:r>
              <a:rPr lang="en-US" sz="1050" b="0" dirty="0">
                <a:latin typeface="Segoe UI" panose="020B0502040204020203" pitchFamily="34" charset="0"/>
                <a:cs typeface="Segoe UI" panose="020B0502040204020203" pitchFamily="34" charset="0"/>
              </a:rPr>
              <a:t>For individuals who have been previously married: If the marriage lasted as least 10 years and they haven’t remarried, they are entitled to 50% of the former spouse’s benefit so long as it is greater than their own. It is important to note that the spousal benefit payable here does not reduce the former spouse’s benefit.</a:t>
            </a:r>
          </a:p>
          <a:p>
            <a:endParaRPr lang="en-US" sz="1050" b="0" dirty="0">
              <a:latin typeface="Segoe UI" panose="020B0502040204020203" pitchFamily="34" charset="0"/>
              <a:cs typeface="Segoe UI" panose="020B0502040204020203" pitchFamily="34" charset="0"/>
            </a:endParaRPr>
          </a:p>
          <a:p>
            <a:r>
              <a:rPr lang="en-US" sz="1050" b="0" dirty="0">
                <a:latin typeface="Segoe UI" panose="020B0502040204020203" pitchFamily="34" charset="0"/>
                <a:cs typeface="Segoe UI" panose="020B0502040204020203" pitchFamily="34" charset="0"/>
              </a:rPr>
              <a:t>[READ SLIDE]</a:t>
            </a:r>
          </a:p>
          <a:p>
            <a:endParaRPr lang="en-US" sz="1050" b="1" dirty="0">
              <a:latin typeface="Segoe UI" panose="020B0502040204020203" pitchFamily="34" charset="0"/>
              <a:cs typeface="Segoe UI" panose="020B0502040204020203" pitchFamily="34" charset="0"/>
            </a:endParaRPr>
          </a:p>
          <a:p>
            <a:r>
              <a:rPr lang="en-US" sz="1050" b="1" dirty="0">
                <a:latin typeface="Segoe UI" panose="020B0502040204020203" pitchFamily="34" charset="0"/>
                <a:cs typeface="Segoe UI" panose="020B0502040204020203" pitchFamily="34" charset="0"/>
              </a:rPr>
              <a:t>Survivor benefits- </a:t>
            </a:r>
            <a:r>
              <a:rPr lang="en-US" sz="1050" b="0" dirty="0">
                <a:latin typeface="Segoe UI" panose="020B0502040204020203" pitchFamily="34" charset="0"/>
                <a:cs typeface="Segoe UI" panose="020B0502040204020203" pitchFamily="34" charset="0"/>
              </a:rPr>
              <a:t>Survivor benefits work very similar to spousal benefits. A surviving spouse will receive the higher of their own benefit or that of the deceased spouse. In general two requirements must be met for survivor benefits to be paid:</a:t>
            </a:r>
          </a:p>
          <a:p>
            <a:pPr marL="228600" indent="-228600">
              <a:buAutoNum type="arabicParenR"/>
            </a:pPr>
            <a:r>
              <a:rPr lang="en-US" sz="1050" dirty="0">
                <a:latin typeface="Segoe UI" panose="020B0502040204020203" pitchFamily="34" charset="0"/>
                <a:cs typeface="Segoe UI" panose="020B0502040204020203" pitchFamily="34" charset="0"/>
              </a:rPr>
              <a:t>Survivor must be at least 60 (50 for disabled)</a:t>
            </a:r>
            <a:endParaRPr lang="en-US" sz="1050" b="1" dirty="0">
              <a:latin typeface="Segoe UI" panose="020B0502040204020203" pitchFamily="34" charset="0"/>
              <a:cs typeface="Segoe UI" panose="020B0502040204020203" pitchFamily="34" charset="0"/>
            </a:endParaRPr>
          </a:p>
          <a:p>
            <a:pPr marL="228600" indent="-228600">
              <a:buAutoNum type="arabicParenR"/>
            </a:pPr>
            <a:r>
              <a:rPr lang="en-US" sz="1050" dirty="0">
                <a:latin typeface="Segoe UI" panose="020B0502040204020203" pitchFamily="34" charset="0"/>
                <a:cs typeface="Segoe UI" panose="020B0502040204020203" pitchFamily="34" charset="0"/>
              </a:rPr>
              <a:t>Married at least 9 months prior to death unless death was accidental</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One important aspect to understand regarding ‘survivor’ benefits is that it’s one of the only benefits left under Social Security that is not considered a </a:t>
            </a:r>
            <a:r>
              <a:rPr lang="en-US" sz="1050" b="1" dirty="0">
                <a:latin typeface="Segoe UI" panose="020B0502040204020203" pitchFamily="34" charset="0"/>
                <a:cs typeface="Segoe UI" panose="020B0502040204020203" pitchFamily="34" charset="0"/>
              </a:rPr>
              <a:t>‘deemed filing’ </a:t>
            </a:r>
            <a:r>
              <a:rPr lang="en-US" sz="1050" dirty="0">
                <a:latin typeface="Segoe UI" panose="020B0502040204020203" pitchFamily="34" charset="0"/>
                <a:cs typeface="Segoe UI" panose="020B0502040204020203" pitchFamily="34" charset="0"/>
              </a:rPr>
              <a:t>and lets you make a choice on the benefit type you collect. </a:t>
            </a:r>
          </a:p>
          <a:p>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For example lets assume you are eligible for both a retirement benefit and a survivor benefit. You have the option to claim a survivor benefit as early as age 60 and continue to let your retirement benefit accrue </a:t>
            </a:r>
            <a:r>
              <a:rPr lang="en-US" sz="1050" b="1" dirty="0">
                <a:latin typeface="Segoe UI" panose="020B0502040204020203" pitchFamily="34" charset="0"/>
                <a:cs typeface="Segoe UI" panose="020B0502040204020203" pitchFamily="34" charset="0"/>
              </a:rPr>
              <a:t>‘delayed retirement credits’ </a:t>
            </a:r>
            <a:r>
              <a:rPr lang="en-US" sz="1050" dirty="0">
                <a:latin typeface="Segoe UI" panose="020B0502040204020203" pitchFamily="34" charset="0"/>
                <a:cs typeface="Segoe UI" panose="020B0502040204020203" pitchFamily="34" charset="0"/>
              </a:rPr>
              <a:t>all the way out to your age 70. At that point you can ‘switch’ from the survivor benefit over to your own retirement benefit which all along had been accruing delayed retirement credits. </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You can also switch from a retirement benefit to a survivor benefit.</a:t>
            </a:r>
          </a:p>
          <a:p>
            <a:endParaRPr lang="en-US" sz="10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pPr/>
              <a:t>30</a:t>
            </a:fld>
            <a:endParaRPr lang="en-US" dirty="0"/>
          </a:p>
        </p:txBody>
      </p:sp>
    </p:spTree>
    <p:extLst>
      <p:ext uri="{BB962C8B-B14F-4D97-AF65-F5344CB8AC3E}">
        <p14:creationId xmlns:p14="http://schemas.microsoft.com/office/powerpoint/2010/main" val="4247580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a:xfrm>
            <a:off x="170916" y="3241675"/>
            <a:ext cx="8981630" cy="4329899"/>
          </a:xfrm>
        </p:spPr>
        <p:txBody>
          <a:bodyPr/>
          <a:lstStyle/>
          <a:p>
            <a:endParaRPr lang="en-GB" sz="1050" dirty="0">
              <a:latin typeface="Segoe UI" panose="020B0502040204020203" pitchFamily="34" charset="0"/>
              <a:cs typeface="Segoe UI" panose="020B0502040204020203" pitchFamily="34" charset="0"/>
            </a:endParaRPr>
          </a:p>
          <a:p>
            <a:r>
              <a:rPr lang="en-GB" sz="1050" dirty="0">
                <a:latin typeface="Segoe UI" panose="020B0502040204020203" pitchFamily="34" charset="0"/>
                <a:cs typeface="Segoe UI" panose="020B0502040204020203" pitchFamily="34" charset="0"/>
              </a:rPr>
              <a:t>We spoke briefly about variable annuities earlier in the presentation. For those of you who are not familiar with annuities, they are long-term financial products designed for retirement. In the most basic terms, a deferred variable annuity is a contract between a client and an insurance company to accumulate funds and then provide lifetime payments. </a:t>
            </a:r>
          </a:p>
          <a:p>
            <a:endParaRPr lang="en-GB" sz="1050" dirty="0">
              <a:latin typeface="Segoe UI" panose="020B0502040204020203" pitchFamily="34" charset="0"/>
              <a:cs typeface="Segoe UI" panose="020B0502040204020203" pitchFamily="34" charset="0"/>
            </a:endParaRPr>
          </a:p>
          <a:p>
            <a:r>
              <a:rPr lang="en-GB" sz="1050" dirty="0">
                <a:latin typeface="Segoe UI" panose="020B0502040204020203" pitchFamily="34" charset="0"/>
                <a:cs typeface="Segoe UI" panose="020B0502040204020203" pitchFamily="34" charset="0"/>
              </a:rPr>
              <a:t>[READ SLIDE]</a:t>
            </a:r>
          </a:p>
          <a:p>
            <a:endParaRPr lang="en-GB" sz="1050" dirty="0">
              <a:latin typeface="Segoe UI" panose="020B0502040204020203" pitchFamily="34" charset="0"/>
              <a:cs typeface="Segoe UI" panose="020B0502040204020203" pitchFamily="34" charset="0"/>
            </a:endParaRPr>
          </a:p>
          <a:p>
            <a:r>
              <a:rPr lang="en-GB" sz="1050" dirty="0">
                <a:latin typeface="Segoe UI" panose="020B0502040204020203" pitchFamily="34" charset="0"/>
                <a:cs typeface="Segoe UI" panose="020B0502040204020203" pitchFamily="34" charset="0"/>
              </a:rPr>
              <a:t>Variable annuities – while offering important tax advantages – provide other benefits that appeal to many investors. It is appealing as a retirement planning strategy because it can help clients: </a:t>
            </a:r>
          </a:p>
          <a:p>
            <a:r>
              <a:rPr lang="en-GB" sz="1050" dirty="0">
                <a:latin typeface="Segoe UI" panose="020B0502040204020203" pitchFamily="34" charset="0"/>
                <a:cs typeface="Segoe UI" panose="020B0502040204020203" pitchFamily="34" charset="0"/>
              </a:rPr>
              <a:t>- Potentially grow money faster through tax deferral.</a:t>
            </a:r>
          </a:p>
          <a:p>
            <a:r>
              <a:rPr lang="en-GB" sz="1050" dirty="0">
                <a:latin typeface="Segoe UI" panose="020B0502040204020203" pitchFamily="34" charset="0"/>
                <a:cs typeface="Segoe UI" panose="020B0502040204020203" pitchFamily="34" charset="0"/>
              </a:rPr>
              <a:t>- Manage annuity payments more efficiently in retirement.</a:t>
            </a:r>
          </a:p>
          <a:p>
            <a:r>
              <a:rPr lang="en-GB" sz="1050" dirty="0">
                <a:latin typeface="Segoe UI" panose="020B0502040204020203" pitchFamily="34" charset="0"/>
                <a:cs typeface="Segoe UI" panose="020B0502040204020203" pitchFamily="34" charset="0"/>
              </a:rPr>
              <a:t>- Provide death benefit protection to beneficiaries prior to annuitization.  Depending on the option selected, death benefit may not be available upon annuitization.</a:t>
            </a:r>
          </a:p>
          <a:p>
            <a:r>
              <a:rPr lang="en-GB" sz="1050" dirty="0">
                <a:latin typeface="Segoe UI" panose="020B0502040204020203" pitchFamily="34" charset="0"/>
                <a:cs typeface="Segoe UI" panose="020B0502040204020203" pitchFamily="34" charset="0"/>
              </a:rPr>
              <a:t>- Access money in retirement through a variety of pay-out options.</a:t>
            </a:r>
          </a:p>
          <a:p>
            <a:endParaRPr lang="en-GB" sz="1050" dirty="0">
              <a:latin typeface="Segoe UI" panose="020B0502040204020203" pitchFamily="34" charset="0"/>
              <a:cs typeface="Segoe UI" panose="020B0502040204020203" pitchFamily="34" charset="0"/>
            </a:endParaRPr>
          </a:p>
          <a:p>
            <a:r>
              <a:rPr lang="en-GB" sz="1050" dirty="0">
                <a:latin typeface="Segoe UI" panose="020B0502040204020203" pitchFamily="34" charset="0"/>
                <a:cs typeface="Segoe UI" panose="020B0502040204020203" pitchFamily="34" charset="0"/>
              </a:rPr>
              <a:t>Of course, there are certain fees and charges associated with variable annuities, which include, but are not limited to: mortality and expense charges, sales charges, administrative fees, and withdrawal charges. Guarantees are based on the claims paying ability of the issuing insurance company.</a:t>
            </a:r>
          </a:p>
          <a:p>
            <a:endParaRPr lang="en-GB" sz="1050" dirty="0">
              <a:latin typeface="Segoe UI" panose="020B0502040204020203" pitchFamily="34" charset="0"/>
              <a:cs typeface="Segoe UI" panose="020B0502040204020203" pitchFamily="34" charset="0"/>
            </a:endParaRPr>
          </a:p>
          <a:p>
            <a:r>
              <a:rPr lang="en-GB" sz="1050" dirty="0">
                <a:latin typeface="Segoe UI" panose="020B0502040204020203" pitchFamily="34" charset="0"/>
                <a:cs typeface="Segoe UI" panose="020B0502040204020203" pitchFamily="34" charset="0"/>
              </a:rPr>
              <a:t>Equitable Financial offers variable annuities that your financial professional can speak further with you about.</a:t>
            </a:r>
          </a:p>
          <a:p>
            <a:endParaRPr lang="en-GB" sz="1400" dirty="0">
              <a:latin typeface="Segoe UI" panose="020B0502040204020203" pitchFamily="34" charset="0"/>
              <a:cs typeface="Segoe UI" panose="020B0502040204020203" pitchFamily="34" charset="0"/>
            </a:endParaRPr>
          </a:p>
          <a:p>
            <a:r>
              <a:rPr lang="en-GB" sz="900" b="1" dirty="0">
                <a:latin typeface="Segoe UI" panose="020B0502040204020203" pitchFamily="34" charset="0"/>
                <a:cs typeface="Segoe UI" panose="020B0502040204020203" pitchFamily="34" charset="0"/>
              </a:rPr>
              <a:t>Important note: </a:t>
            </a:r>
            <a:r>
              <a:rPr lang="en-GB" sz="900" dirty="0">
                <a:latin typeface="Segoe UI" panose="020B0502040204020203" pitchFamily="34" charset="0"/>
                <a:cs typeface="Segoe UI" panose="020B0502040204020203" pitchFamily="34" charset="0"/>
              </a:rPr>
              <a:t>A deferred variable annuity is a long-term financial product designed for retirement purposes. In essence, an annuity is a contractual agreement in which payment(s) are made to an insurance company, which agrees to pay out an income or a lump sum amount at a later date. Typically, variable annuities have mortality and expense charges, account fees, investment management fees, administrative fees and charges for special contract features. In addition, annuity contracts have exclusions and limitations. Distributions taken prior to annuitization are generally considered to come from the gain in the contract first. If the contract is tax-qualified, generally all withdrawals are treated as distributions of gain. Withdrawals of gain are taxed as ordinary income and, if taken prior to age 59 1/2 , may be subject</a:t>
            </a:r>
            <a:r>
              <a:rPr lang="en-GB" sz="900" baseline="0" dirty="0">
                <a:latin typeface="Segoe UI" panose="020B0502040204020203" pitchFamily="34" charset="0"/>
                <a:cs typeface="Segoe UI" panose="020B0502040204020203" pitchFamily="34" charset="0"/>
              </a:rPr>
              <a:t> to an additional 10% federal tax</a:t>
            </a:r>
            <a:r>
              <a:rPr lang="en-GB" sz="900" dirty="0">
                <a:latin typeface="Segoe UI" panose="020B0502040204020203" pitchFamily="34" charset="0"/>
                <a:cs typeface="Segoe UI" panose="020B0502040204020203" pitchFamily="34" charset="0"/>
              </a:rPr>
              <a:t>. Variable annuities are subject to investment risks, including the possible loss of principal invested.</a:t>
            </a:r>
          </a:p>
          <a:p>
            <a:endParaRPr lang="en-US" dirty="0"/>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31</a:t>
            </a:fld>
            <a:endParaRPr lang="en-US" dirty="0"/>
          </a:p>
        </p:txBody>
      </p:sp>
    </p:spTree>
    <p:extLst>
      <p:ext uri="{BB962C8B-B14F-4D97-AF65-F5344CB8AC3E}">
        <p14:creationId xmlns:p14="http://schemas.microsoft.com/office/powerpoint/2010/main" val="1446091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50" dirty="0">
                <a:latin typeface="Segoe UI" panose="020B0502040204020203" pitchFamily="34" charset="0"/>
                <a:cs typeface="Segoe UI" panose="020B0502040204020203" pitchFamily="34" charset="0"/>
              </a:rPr>
              <a:t>We all want to feel empowered when it comes to financially protecting</a:t>
            </a:r>
            <a:r>
              <a:rPr lang="en-US" sz="1050" baseline="0" dirty="0">
                <a:latin typeface="Segoe UI" panose="020B0502040204020203" pitchFamily="34" charset="0"/>
                <a:cs typeface="Segoe UI" panose="020B0502040204020203" pitchFamily="34" charset="0"/>
              </a:rPr>
              <a:t> ourselves and loved ones.  </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50" dirty="0">
              <a:latin typeface="Segoe UI" panose="020B0502040204020203" pitchFamily="34" charset="0"/>
              <a:cs typeface="Segoe UI" panose="020B0502040204020203" pitchFamily="34" charset="0"/>
            </a:endParaRPr>
          </a:p>
          <a:p>
            <a:pPr marL="0" marR="0" lvl="0" indent="0" algn="l" defTabSz="1097280" rtl="0" eaLnBrk="1" fontAlgn="auto" latinLnBrk="0" hangingPunct="1">
              <a:lnSpc>
                <a:spcPct val="100000"/>
              </a:lnSpc>
              <a:spcBef>
                <a:spcPts val="0"/>
              </a:spcBef>
              <a:spcAft>
                <a:spcPts val="0"/>
              </a:spcAft>
              <a:buClrTx/>
              <a:buSzTx/>
              <a:buFontTx/>
              <a:buNone/>
              <a:tabLst/>
              <a:defRPr/>
            </a:pPr>
            <a:r>
              <a:rPr lang="en-US" sz="1050" baseline="0" dirty="0">
                <a:latin typeface="Segoe UI" panose="020B0502040204020203" pitchFamily="34" charset="0"/>
                <a:cs typeface="Segoe UI" panose="020B0502040204020203" pitchFamily="34" charset="0"/>
              </a:rPr>
              <a:t>As we close out this discussion, let’s summarize a</a:t>
            </a:r>
            <a:r>
              <a:rPr lang="en-US" sz="1050" dirty="0">
                <a:latin typeface="Segoe UI" panose="020B0502040204020203" pitchFamily="34" charset="0"/>
                <a:cs typeface="Segoe UI" panose="020B0502040204020203" pitchFamily="34" charset="0"/>
              </a:rPr>
              <a:t>n action plan t</a:t>
            </a:r>
            <a:r>
              <a:rPr lang="en-US" sz="1050" baseline="0" dirty="0">
                <a:latin typeface="Segoe UI" panose="020B0502040204020203" pitchFamily="34" charset="0"/>
                <a:cs typeface="Segoe UI" panose="020B0502040204020203" pitchFamily="34" charset="0"/>
              </a:rPr>
              <a:t>hat will leave you feeling em</a:t>
            </a:r>
            <a:r>
              <a:rPr lang="en-US" sz="1050" dirty="0">
                <a:latin typeface="Segoe UI" panose="020B0502040204020203" pitchFamily="34" charset="0"/>
                <a:cs typeface="Segoe UI" panose="020B0502040204020203" pitchFamily="34" charset="0"/>
              </a:rPr>
              <a:t>powered and prepared for a brighter financial future!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32</a:t>
            </a:fld>
            <a:endParaRPr lang="en-US" dirty="0"/>
          </a:p>
        </p:txBody>
      </p:sp>
    </p:spTree>
    <p:extLst>
      <p:ext uri="{BB962C8B-B14F-4D97-AF65-F5344CB8AC3E}">
        <p14:creationId xmlns:p14="http://schemas.microsoft.com/office/powerpoint/2010/main" val="1669435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50" dirty="0">
                <a:latin typeface="Segoe UI" panose="020B0502040204020203" pitchFamily="34" charset="0"/>
                <a:cs typeface="Segoe UI" panose="020B0502040204020203" pitchFamily="34" charset="0"/>
              </a:rPr>
              <a:t>There are actionable steps that can help you through the challenges of investing, estate or retirement income planning.</a:t>
            </a:r>
            <a:r>
              <a:rPr lang="en-US" sz="1050" dirty="0">
                <a:solidFill>
                  <a:schemeClr val="bg1"/>
                </a:solidFill>
                <a:latin typeface="Segoe UI" panose="020B0502040204020203" pitchFamily="34" charset="0"/>
                <a:cs typeface="Segoe UI" panose="020B0502040204020203" pitchFamily="34" charset="0"/>
              </a:rPr>
              <a:t> </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50" dirty="0">
              <a:solidFill>
                <a:schemeClr val="bg1"/>
              </a:solidFill>
              <a:latin typeface="Segoe UI" panose="020B0502040204020203" pitchFamily="34" charset="0"/>
              <a:cs typeface="Segoe UI" panose="020B0502040204020203" pitchFamily="34" charset="0"/>
            </a:endParaRPr>
          </a:p>
          <a:p>
            <a:pPr marL="0" marR="0" lvl="0" indent="0" algn="l" defTabSz="1097280" rtl="0" eaLnBrk="1" fontAlgn="auto" latinLnBrk="0" hangingPunct="1">
              <a:lnSpc>
                <a:spcPct val="100000"/>
              </a:lnSpc>
              <a:spcBef>
                <a:spcPts val="0"/>
              </a:spcBef>
              <a:spcAft>
                <a:spcPts val="0"/>
              </a:spcAft>
              <a:buClrTx/>
              <a:buSzTx/>
              <a:buFontTx/>
              <a:buNone/>
              <a:tabLst/>
              <a:defRPr/>
            </a:pPr>
            <a:r>
              <a:rPr lang="en-US" sz="1050" dirty="0">
                <a:latin typeface="Segoe UI" panose="020B0502040204020203" pitchFamily="34" charset="0"/>
                <a:cs typeface="Segoe UI" panose="020B0502040204020203" pitchFamily="34" charset="0"/>
              </a:rPr>
              <a:t>The key steps to gaining control and managing your retirement plan are to develop a plan that reflects your estate plan, considers your investing strategy, and gain an understanding of retirement income benefits. </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50" dirty="0">
              <a:latin typeface="Segoe UI" panose="020B0502040204020203" pitchFamily="34" charset="0"/>
              <a:cs typeface="Segoe UI" panose="020B0502040204020203" pitchFamily="34" charset="0"/>
            </a:endParaRPr>
          </a:p>
          <a:p>
            <a:pPr marL="0" marR="0" lvl="0" indent="0" algn="l" defTabSz="1097280" rtl="0" eaLnBrk="1" fontAlgn="auto" latinLnBrk="0" hangingPunct="1">
              <a:lnSpc>
                <a:spcPct val="100000"/>
              </a:lnSpc>
              <a:spcBef>
                <a:spcPts val="0"/>
              </a:spcBef>
              <a:spcAft>
                <a:spcPts val="0"/>
              </a:spcAft>
              <a:buClrTx/>
              <a:buSzTx/>
              <a:buFontTx/>
              <a:buNone/>
              <a:tabLst/>
              <a:defRPr/>
            </a:pPr>
            <a:r>
              <a:rPr lang="en-US" sz="1050" dirty="0">
                <a:latin typeface="Segoe UI" panose="020B0502040204020203" pitchFamily="34" charset="0"/>
                <a:cs typeface="Segoe UI" panose="020B0502040204020203" pitchFamily="34" charset="0"/>
              </a:rPr>
              <a:t>A financial professional you can assist you with each of these.</a:t>
            </a:r>
          </a:p>
          <a:p>
            <a:endParaRPr lang="en-US" sz="1050" dirty="0">
              <a:latin typeface="Segoe UI" panose="020B0502040204020203" pitchFamily="34" charset="0"/>
              <a:cs typeface="Segoe UI" panose="020B0502040204020203" pitchFamily="34" charset="0"/>
            </a:endParaRPr>
          </a:p>
          <a:p>
            <a:r>
              <a:rPr lang="en-US" dirty="0"/>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pPr/>
              <a:t>33</a:t>
            </a:fld>
            <a:endParaRPr lang="en-US" dirty="0"/>
          </a:p>
        </p:txBody>
      </p:sp>
    </p:spTree>
    <p:extLst>
      <p:ext uri="{BB962C8B-B14F-4D97-AF65-F5344CB8AC3E}">
        <p14:creationId xmlns:p14="http://schemas.microsoft.com/office/powerpoint/2010/main" val="856875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34</a:t>
            </a:fld>
            <a:endParaRPr lang="en-US" dirty="0"/>
          </a:p>
        </p:txBody>
      </p:sp>
    </p:spTree>
    <p:extLst>
      <p:ext uri="{BB962C8B-B14F-4D97-AF65-F5344CB8AC3E}">
        <p14:creationId xmlns:p14="http://schemas.microsoft.com/office/powerpoint/2010/main" val="3445727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35</a:t>
            </a:fld>
            <a:endParaRPr lang="en-US" dirty="0"/>
          </a:p>
        </p:txBody>
      </p:sp>
    </p:spTree>
    <p:extLst>
      <p:ext uri="{BB962C8B-B14F-4D97-AF65-F5344CB8AC3E}">
        <p14:creationId xmlns:p14="http://schemas.microsoft.com/office/powerpoint/2010/main" val="37841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50" dirty="0">
              <a:latin typeface="Segoe UI" panose="020B0502040204020203" pitchFamily="34" charset="0"/>
              <a:cs typeface="Segoe UI" panose="020B0502040204020203" pitchFamily="34" charset="0"/>
            </a:endParaRPr>
          </a:p>
          <a:p>
            <a:pPr marL="0" marR="0" lvl="0" indent="0" algn="l" defTabSz="1097280" rtl="0" eaLnBrk="1" fontAlgn="auto" latinLnBrk="0" hangingPunct="1">
              <a:lnSpc>
                <a:spcPct val="100000"/>
              </a:lnSpc>
              <a:spcBef>
                <a:spcPts val="0"/>
              </a:spcBef>
              <a:spcAft>
                <a:spcPts val="0"/>
              </a:spcAft>
              <a:buClrTx/>
              <a:buSzTx/>
              <a:buFontTx/>
              <a:buNone/>
              <a:tabLst/>
              <a:defRPr/>
            </a:pPr>
            <a:r>
              <a:rPr lang="en-US" sz="1050" dirty="0">
                <a:latin typeface="Segoe UI" panose="020B0502040204020203" pitchFamily="34" charset="0"/>
                <a:cs typeface="Segoe UI" panose="020B0502040204020203" pitchFamily="34" charset="0"/>
              </a:rPr>
              <a:t>Women today are in a unique position compared to women of yesteryear.  Overall, women have more financial power than ever before and are outperforming men on many levels. This and the next slide highlight just a few of the many examples.</a:t>
            </a:r>
          </a:p>
          <a:p>
            <a:endParaRPr lang="en-US" dirty="0">
              <a:latin typeface="Segoe UI" panose="020B0502040204020203" pitchFamily="34" charset="0"/>
            </a:endParaRPr>
          </a:p>
          <a:p>
            <a:r>
              <a:rPr lang="en-US" sz="1050" dirty="0">
                <a:latin typeface="Segoe UI" panose="020B0502040204020203" pitchFamily="34" charset="0"/>
              </a:rPr>
              <a:t>Women are accumulating wealth at record rates, adding $5 trillion per year to their assets globally.  Strengthened by greater educational attainment and workforce participation, women are likely to see their wealth reach $93 trillion by 2023.</a:t>
            </a:r>
            <a:endParaRPr lang="en-US" sz="1050" baseline="30000" dirty="0">
              <a:latin typeface="Segoe UI" panose="020B0502040204020203" pitchFamily="34" charset="0"/>
            </a:endParaRPr>
          </a:p>
          <a:p>
            <a:r>
              <a:rPr lang="en-US" dirty="0">
                <a:latin typeface="Segoe UI" panose="020B0502040204020203" pitchFamily="34" charset="0"/>
              </a:rPr>
              <a:t>	</a:t>
            </a:r>
          </a:p>
          <a:p>
            <a:r>
              <a:rPr lang="en-US" dirty="0">
                <a:latin typeface="Segoe UI" panose="020B0502040204020203" pitchFamily="34" charset="0"/>
              </a:rPr>
              <a:t>[READ SLIDE]</a:t>
            </a:r>
          </a:p>
          <a:p>
            <a:endParaRPr lang="en-US" dirty="0">
              <a:latin typeface="Segoe UI" panose="020B0502040204020203" pitchFamily="34" charset="0"/>
            </a:endParaRPr>
          </a:p>
          <a:p>
            <a:endParaRPr lang="en-US" dirty="0">
              <a:latin typeface="Segoe UI" panose="020B0502040204020203" pitchFamily="34" charset="0"/>
            </a:endParaRPr>
          </a:p>
          <a:p>
            <a:endParaRPr lang="en-US" dirty="0">
              <a:latin typeface="Segoe UI" panose="020B0502040204020203" pitchFamily="34" charset="0"/>
            </a:endParaRPr>
          </a:p>
          <a:p>
            <a:r>
              <a:rPr lang="en-US" dirty="0">
                <a:latin typeface="Segoe UI" panose="020B0502040204020203" pitchFamily="34" charset="0"/>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04159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a:spcBef>
                <a:spcPct val="0"/>
              </a:spcBef>
            </a:pPr>
            <a:endParaRPr lang="en-US" sz="1050" dirty="0">
              <a:latin typeface="Segoe UI" panose="020B0502040204020203" pitchFamily="34" charset="0"/>
              <a:cs typeface="Segoe UI" panose="020B0502040204020203" pitchFamily="34" charset="0"/>
            </a:endParaRPr>
          </a:p>
          <a:p>
            <a:pPr marL="0" marR="0" lvl="0" indent="0" algn="l" defTabSz="1097280" rtl="0" eaLnBrk="1" fontAlgn="auto" latinLnBrk="0" hangingPunct="1">
              <a:lnSpc>
                <a:spcPct val="100000"/>
              </a:lnSpc>
              <a:spcBef>
                <a:spcPct val="0"/>
              </a:spcBef>
              <a:spcAft>
                <a:spcPts val="0"/>
              </a:spcAft>
              <a:buClrTx/>
              <a:buSzTx/>
              <a:buFontTx/>
              <a:buNone/>
              <a:tabLst/>
              <a:defRPr/>
            </a:pPr>
            <a:r>
              <a:rPr lang="en-US" sz="1050" dirty="0">
                <a:latin typeface="Segoe UI" panose="020B0502040204020203" pitchFamily="34" charset="0"/>
                <a:cs typeface="Segoe UI" panose="020B0502040204020203" pitchFamily="34" charset="0"/>
              </a:rPr>
              <a:t>And here are some more examples of the professional and financial gains women are making today.</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[READ SLIDE]</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Despite the fact that women are outpacing many men and continuing to make gains, surveys show that in general, women are</a:t>
            </a:r>
            <a:r>
              <a:rPr lang="en-US" sz="1050" b="1" dirty="0">
                <a:latin typeface="Segoe UI" panose="020B0502040204020203" pitchFamily="34" charset="0"/>
                <a:cs typeface="Segoe UI" panose="020B0502040204020203" pitchFamily="34" charset="0"/>
              </a:rPr>
              <a:t> more </a:t>
            </a:r>
            <a:r>
              <a:rPr lang="en-US" sz="1050" dirty="0">
                <a:latin typeface="Segoe UI" panose="020B0502040204020203" pitchFamily="34" charset="0"/>
                <a:cs typeface="Segoe UI" panose="020B0502040204020203" pitchFamily="34" charset="0"/>
              </a:rPr>
              <a:t>concerned than men about their financial future. </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Since women are clearly doing so well, we might expect women to have a high level of financial confidence.</a:t>
            </a:r>
          </a:p>
          <a:p>
            <a:pPr>
              <a:spcBef>
                <a:spcPct val="0"/>
              </a:spcBef>
            </a:pPr>
            <a:endParaRPr lang="en-US" sz="1050" dirty="0">
              <a:latin typeface="Segoe UI" panose="020B0502040204020203" pitchFamily="34" charset="0"/>
              <a:cs typeface="Segoe UI" panose="020B0502040204020203" pitchFamily="34" charset="0"/>
            </a:endParaRPr>
          </a:p>
          <a:p>
            <a:pPr>
              <a:spcBef>
                <a:spcPct val="0"/>
              </a:spcBef>
            </a:pPr>
            <a:r>
              <a:rPr lang="en-US" sz="1050" dirty="0">
                <a:latin typeface="Segoe UI" panose="020B0502040204020203" pitchFamily="34" charset="0"/>
                <a:cs typeface="Segoe UI" panose="020B0502040204020203" pitchFamily="34" charset="0"/>
              </a:rPr>
              <a:t>However, if we look a little deeper we also find that women face unique challenges not felt by most men.</a:t>
            </a:r>
          </a:p>
          <a:p>
            <a:endParaRPr lang="en-US" dirty="0"/>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97047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a:xfrm>
            <a:off x="637082" y="3380282"/>
            <a:ext cx="8353094" cy="3883643"/>
          </a:xfrm>
        </p:spPr>
        <p:txBody>
          <a:bodyPr/>
          <a:lstStyle/>
          <a:p>
            <a:pPr>
              <a:tabLst>
                <a:tab pos="57150" algn="l"/>
              </a:tabLst>
            </a:pPr>
            <a:endParaRPr lang="en-US" sz="1050" dirty="0">
              <a:latin typeface="Segoe UI" panose="020B0502040204020203" pitchFamily="34" charset="0"/>
              <a:cs typeface="Segoe UI" panose="020B0502040204020203" pitchFamily="34" charset="0"/>
            </a:endParaRPr>
          </a:p>
          <a:p>
            <a:pPr>
              <a:spcAft>
                <a:spcPts val="800"/>
              </a:spcAft>
              <a:tabLst>
                <a:tab pos="57150" algn="l"/>
              </a:tabLst>
            </a:pPr>
            <a:r>
              <a:rPr lang="en-US" sz="1050" dirty="0">
                <a:latin typeface="Segoe UI" panose="020B0502040204020203" pitchFamily="34" charset="0"/>
                <a:cs typeface="Segoe UI" panose="020B0502040204020203" pitchFamily="34" charset="0"/>
              </a:rPr>
              <a:t>Women have unique challenges that make it more difficult for them to secure their financial future.</a:t>
            </a:r>
          </a:p>
          <a:p>
            <a:pPr>
              <a:spcAft>
                <a:spcPts val="800"/>
              </a:spcAft>
              <a:tabLst>
                <a:tab pos="57150" algn="l"/>
              </a:tabLst>
            </a:pPr>
            <a:endParaRPr lang="en-US" sz="1050" dirty="0">
              <a:latin typeface="Segoe UI" panose="020B0502040204020203" pitchFamily="34" charset="0"/>
              <a:cs typeface="Segoe UI" panose="020B0502040204020203" pitchFamily="34" charset="0"/>
            </a:endParaRPr>
          </a:p>
          <a:p>
            <a:pPr>
              <a:spcAft>
                <a:spcPts val="800"/>
              </a:spcAft>
              <a:tabLst>
                <a:tab pos="57150" algn="l"/>
              </a:tabLst>
            </a:pPr>
            <a:r>
              <a:rPr lang="en-US" sz="1050" dirty="0">
                <a:latin typeface="Segoe UI" panose="020B0502040204020203" pitchFamily="34" charset="0"/>
                <a:cs typeface="Segoe UI" panose="020B0502040204020203" pitchFamily="34" charset="0"/>
              </a:rPr>
              <a:t>Women earn less money over their lifetime, reducing their ability to save. This is caused by a number of factors:</a:t>
            </a:r>
          </a:p>
          <a:p>
            <a:pPr>
              <a:spcAft>
                <a:spcPts val="800"/>
              </a:spcAft>
              <a:tabLst>
                <a:tab pos="57150" algn="l"/>
              </a:tabLst>
            </a:pPr>
            <a:endParaRPr lang="en-US" sz="1050" baseline="30000" dirty="0">
              <a:latin typeface="Segoe UI" panose="020B0502040204020203" pitchFamily="34" charset="0"/>
              <a:cs typeface="Segoe UI" panose="020B0502040204020203" pitchFamily="34" charset="0"/>
            </a:endParaRPr>
          </a:p>
          <a:p>
            <a:pPr>
              <a:spcAft>
                <a:spcPts val="800"/>
              </a:spcAft>
              <a:buFontTx/>
              <a:buChar char="•"/>
              <a:tabLst>
                <a:tab pos="57150" algn="l"/>
              </a:tabLst>
            </a:pPr>
            <a:r>
              <a:rPr lang="en-US" sz="1050" dirty="0">
                <a:latin typeface="Segoe UI" panose="020B0502040204020203" pitchFamily="34" charset="0"/>
                <a:cs typeface="Segoe UI" panose="020B0502040204020203" pitchFamily="34" charset="0"/>
              </a:rPr>
              <a:t> Despite educational and professional gains, the gender pay gap still exists.</a:t>
            </a:r>
            <a:r>
              <a:rPr lang="en-US" sz="1050" baseline="0" dirty="0">
                <a:latin typeface="Segoe UI" panose="020B0502040204020203" pitchFamily="34" charset="0"/>
                <a:cs typeface="Segoe UI" panose="020B0502040204020203" pitchFamily="34" charset="0"/>
              </a:rPr>
              <a:t> </a:t>
            </a:r>
            <a:r>
              <a:rPr lang="en-US" sz="1050" dirty="0">
                <a:latin typeface="Segoe UI" panose="020B0502040204020203" pitchFamily="34" charset="0"/>
                <a:cs typeface="Segoe UI" panose="020B0502040204020203" pitchFamily="34" charset="0"/>
              </a:rPr>
              <a:t>On average, a woman still earns 80% of what a man earns in the same job. Also, women are more likely to experience periodic interruptions during their career because of care-giving responsibilities. Pay inequity and work interruptions make it harder for women to save for retirement</a:t>
            </a:r>
            <a:r>
              <a:rPr lang="en-US" sz="1050" baseline="30000" dirty="0">
                <a:latin typeface="Segoe UI" panose="020B0502040204020203" pitchFamily="34" charset="0"/>
                <a:cs typeface="Segoe UI" panose="020B0502040204020203" pitchFamily="34" charset="0"/>
              </a:rPr>
              <a:t>1</a:t>
            </a:r>
          </a:p>
          <a:p>
            <a:pPr>
              <a:spcAft>
                <a:spcPts val="800"/>
              </a:spcAft>
              <a:tabLst>
                <a:tab pos="57150" algn="l"/>
              </a:tabLst>
            </a:pPr>
            <a:endParaRPr lang="en-US" sz="1050" dirty="0">
              <a:latin typeface="Segoe UI" panose="020B0502040204020203" pitchFamily="34" charset="0"/>
              <a:cs typeface="Segoe UI" panose="020B0502040204020203" pitchFamily="34" charset="0"/>
            </a:endParaRPr>
          </a:p>
          <a:p>
            <a:pPr>
              <a:spcAft>
                <a:spcPts val="800"/>
              </a:spcAft>
              <a:buFont typeface="Arial" panose="020B0604020202020204" pitchFamily="34" charset="0"/>
              <a:buChar char="•"/>
              <a:tabLst>
                <a:tab pos="57150" algn="l"/>
              </a:tabLst>
            </a:pPr>
            <a:r>
              <a:rPr lang="en-US" sz="1050" dirty="0">
                <a:latin typeface="Segoe UI" panose="020B0502040204020203" pitchFamily="34" charset="0"/>
                <a:cs typeface="Segoe UI" panose="020B0502040204020203" pitchFamily="34" charset="0"/>
              </a:rPr>
              <a:t>This salary gap in their working years eventually turns into a retirement savings gap. According to a recent study by Nationwide Advisory Solutions, only 6 in 10 women have a plan to keep them from outliving their savings in retirement versus 3 out of 4 for men</a:t>
            </a:r>
            <a:r>
              <a:rPr lang="en-US" sz="1050" baseline="30000" dirty="0">
                <a:latin typeface="Segoe UI" panose="020B0502040204020203" pitchFamily="34" charset="0"/>
                <a:cs typeface="Segoe UI" panose="020B0502040204020203" pitchFamily="34" charset="0"/>
              </a:rPr>
              <a:t>2</a:t>
            </a:r>
            <a:r>
              <a:rPr lang="en-US" sz="1050" dirty="0">
                <a:latin typeface="Segoe UI" panose="020B0502040204020203" pitchFamily="34" charset="0"/>
                <a:cs typeface="Segoe UI" panose="020B0502040204020203" pitchFamily="34" charset="0"/>
              </a:rPr>
              <a:t>.</a:t>
            </a:r>
          </a:p>
          <a:p>
            <a:pPr>
              <a:spcAft>
                <a:spcPts val="800"/>
              </a:spcAft>
              <a:tabLst>
                <a:tab pos="57150" algn="l"/>
              </a:tabLst>
            </a:pPr>
            <a:endParaRPr lang="en-US" sz="1050" dirty="0">
              <a:latin typeface="Segoe UI" panose="020B0502040204020203" pitchFamily="34" charset="0"/>
              <a:cs typeface="Segoe UI" panose="020B0502040204020203" pitchFamily="34" charset="0"/>
            </a:endParaRPr>
          </a:p>
          <a:p>
            <a:pPr>
              <a:spcAft>
                <a:spcPts val="800"/>
              </a:spcAft>
              <a:buFontTx/>
              <a:buChar char="•"/>
              <a:tabLst>
                <a:tab pos="57150" algn="l"/>
              </a:tabLst>
            </a:pPr>
            <a:r>
              <a:rPr lang="en-US" sz="1050" dirty="0">
                <a:latin typeface="Segoe UI" panose="020B0502040204020203" pitchFamily="34" charset="0"/>
                <a:cs typeface="Segoe UI" panose="020B0502040204020203" pitchFamily="34" charset="0"/>
              </a:rPr>
              <a:t>In a survey of 1,700 couples, UBS found that 51 percent of women leave investment decisions to their husbands. And this isn’t just a hangover from bygone years</a:t>
            </a:r>
            <a:r>
              <a:rPr lang="en-US" sz="1050" baseline="30000" dirty="0">
                <a:latin typeface="Segoe UI" panose="020B0502040204020203" pitchFamily="34" charset="0"/>
                <a:cs typeface="Segoe UI" panose="020B0502040204020203" pitchFamily="34" charset="0"/>
              </a:rPr>
              <a:t>3</a:t>
            </a:r>
            <a:r>
              <a:rPr lang="en-US" sz="1050" dirty="0">
                <a:latin typeface="Segoe UI" panose="020B0502040204020203" pitchFamily="34" charset="0"/>
                <a:cs typeface="Segoe UI" panose="020B0502040204020203" pitchFamily="34" charset="0"/>
              </a:rPr>
              <a:t>.</a:t>
            </a:r>
          </a:p>
          <a:p>
            <a:pPr>
              <a:tabLst>
                <a:tab pos="57150" algn="l"/>
              </a:tabLst>
            </a:pPr>
            <a:endParaRPr lang="en-US" sz="900" baseline="30000" dirty="0">
              <a:latin typeface="Segoe UI" panose="020B0502040204020203" pitchFamily="34" charset="0"/>
              <a:cs typeface="Segoe UI" panose="020B0502040204020203" pitchFamily="34" charset="0"/>
            </a:endParaRPr>
          </a:p>
          <a:p>
            <a:pPr>
              <a:tabLst>
                <a:tab pos="57150" algn="l"/>
              </a:tabLst>
            </a:pPr>
            <a:endParaRPr lang="en-US" dirty="0">
              <a:latin typeface="Arial" pitchFamily="34" charset="0"/>
              <a:cs typeface="Arial" pitchFamily="34" charset="0"/>
            </a:endParaRPr>
          </a:p>
          <a:p>
            <a:endParaRPr lang="en-US" dirty="0">
              <a:latin typeface="Segoe UI" panose="020B0502040204020203" pitchFamily="34" charset="0"/>
            </a:endParaRPr>
          </a:p>
        </p:txBody>
      </p:sp>
    </p:spTree>
    <p:extLst>
      <p:ext uri="{BB962C8B-B14F-4D97-AF65-F5344CB8AC3E}">
        <p14:creationId xmlns:p14="http://schemas.microsoft.com/office/powerpoint/2010/main" val="148467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6944" y="3373754"/>
            <a:ext cx="7519815" cy="3484246"/>
          </a:xfrm>
        </p:spPr>
        <p:txBody>
          <a:bodyPr/>
          <a:lstStyle/>
          <a:p>
            <a:endParaRPr lang="en-US" dirty="0"/>
          </a:p>
          <a:p>
            <a:pPr>
              <a:buFontTx/>
              <a:buChar char="•"/>
              <a:tabLst>
                <a:tab pos="57150" algn="l"/>
              </a:tabLst>
            </a:pPr>
            <a:r>
              <a:rPr lang="en-US" sz="1050" dirty="0">
                <a:latin typeface="Segoe UI" panose="020B0502040204020203" pitchFamily="34" charset="0"/>
                <a:cs typeface="Segoe UI" panose="020B0502040204020203" pitchFamily="34" charset="0"/>
              </a:rPr>
              <a:t>Meanwhile, the divorce rate among 50-somethings has more than doubled since 1990, according to Pew Research Center</a:t>
            </a:r>
            <a:r>
              <a:rPr lang="en-US" sz="1050" baseline="30000" dirty="0">
                <a:latin typeface="Segoe UI" panose="020B0502040204020203" pitchFamily="34" charset="0"/>
                <a:cs typeface="Segoe UI" panose="020B0502040204020203" pitchFamily="34" charset="0"/>
              </a:rPr>
              <a:t>1</a:t>
            </a:r>
            <a:r>
              <a:rPr lang="en-US" sz="1050" dirty="0">
                <a:latin typeface="Segoe UI" panose="020B0502040204020203" pitchFamily="34" charset="0"/>
                <a:cs typeface="Segoe UI" panose="020B0502040204020203" pitchFamily="34" charset="0"/>
              </a:rPr>
              <a:t>.</a:t>
            </a:r>
          </a:p>
          <a:p>
            <a:pPr>
              <a:tabLst>
                <a:tab pos="57150" algn="l"/>
              </a:tabLst>
            </a:pPr>
            <a:endParaRPr lang="en-US" sz="1050" dirty="0">
              <a:latin typeface="Segoe UI" panose="020B0502040204020203" pitchFamily="34" charset="0"/>
              <a:cs typeface="Segoe UI" panose="020B0502040204020203" pitchFamily="34" charset="0"/>
            </a:endParaRPr>
          </a:p>
          <a:p>
            <a:pPr>
              <a:buFontTx/>
              <a:buChar char="•"/>
              <a:tabLst>
                <a:tab pos="57150" algn="l"/>
              </a:tabLst>
            </a:pPr>
            <a:r>
              <a:rPr lang="en-US" sz="1050" dirty="0">
                <a:latin typeface="Segoe UI" panose="020B0502040204020203" pitchFamily="34" charset="0"/>
                <a:cs typeface="Segoe UI" panose="020B0502040204020203" pitchFamily="34" charset="0"/>
              </a:rPr>
              <a:t>The average U.S. woman becomes widowed at age 59</a:t>
            </a:r>
            <a:r>
              <a:rPr lang="en-US" sz="1050" baseline="30000" dirty="0">
                <a:latin typeface="Segoe UI" panose="020B0502040204020203" pitchFamily="34" charset="0"/>
                <a:cs typeface="Segoe UI" panose="020B0502040204020203" pitchFamily="34" charset="0"/>
              </a:rPr>
              <a:t>2</a:t>
            </a:r>
            <a:r>
              <a:rPr lang="en-US" sz="1050" dirty="0">
                <a:latin typeface="Segoe UI" panose="020B0502040204020203" pitchFamily="34" charset="0"/>
                <a:cs typeface="Segoe UI" panose="020B0502040204020203" pitchFamily="34" charset="0"/>
              </a:rPr>
              <a:t>. </a:t>
            </a:r>
          </a:p>
          <a:p>
            <a:pPr>
              <a:tabLst>
                <a:tab pos="57150" algn="l"/>
              </a:tabLst>
            </a:pPr>
            <a:endParaRPr lang="en-US" sz="1050" dirty="0">
              <a:latin typeface="Segoe UI" panose="020B0502040204020203" pitchFamily="34" charset="0"/>
              <a:cs typeface="Segoe UI" panose="020B0502040204020203" pitchFamily="34" charset="0"/>
            </a:endParaRPr>
          </a:p>
          <a:p>
            <a:pPr>
              <a:buFontTx/>
              <a:buChar char="•"/>
              <a:tabLst>
                <a:tab pos="57150" algn="l"/>
              </a:tabLst>
            </a:pPr>
            <a:r>
              <a:rPr lang="en-US" sz="1050" dirty="0">
                <a:latin typeface="Segoe UI" panose="020B0502040204020203" pitchFamily="34" charset="0"/>
                <a:cs typeface="Segoe UI" panose="020B0502040204020203" pitchFamily="34" charset="0"/>
              </a:rPr>
              <a:t>Studies have found that women spend more on healthcare than men over their lifetimes due to life expectancy but there are other factors, too: Research shows that women visit the doctor more frequently especially as they have children, and tend to seek out more preventive care</a:t>
            </a:r>
            <a:r>
              <a:rPr lang="en-US" sz="1050" baseline="30000" dirty="0">
                <a:latin typeface="Segoe UI" panose="020B0502040204020203" pitchFamily="34" charset="0"/>
                <a:cs typeface="Segoe UI" panose="020B0502040204020203" pitchFamily="34" charset="0"/>
              </a:rPr>
              <a:t>3</a:t>
            </a:r>
            <a:r>
              <a:rPr lang="en-US" sz="1050" dirty="0">
                <a:latin typeface="Segoe UI" panose="020B0502040204020203" pitchFamily="34" charset="0"/>
                <a:cs typeface="Segoe UI" panose="020B0502040204020203" pitchFamily="34" charset="0"/>
              </a:rPr>
              <a:t>. </a:t>
            </a:r>
          </a:p>
          <a:p>
            <a:pPr>
              <a:tabLst>
                <a:tab pos="57150" algn="l"/>
              </a:tabLst>
            </a:pPr>
            <a:endParaRPr lang="en-US" sz="1050" dirty="0">
              <a:latin typeface="Segoe UI" panose="020B0502040204020203" pitchFamily="34" charset="0"/>
              <a:cs typeface="Segoe UI" panose="020B0502040204020203" pitchFamily="34" charset="0"/>
            </a:endParaRPr>
          </a:p>
          <a:p>
            <a:pPr>
              <a:buFontTx/>
              <a:buChar char="•"/>
              <a:tabLst>
                <a:tab pos="57150" algn="l"/>
              </a:tabLst>
            </a:pPr>
            <a:r>
              <a:rPr lang="en-US" sz="1050" dirty="0">
                <a:latin typeface="Segoe UI" panose="020B0502040204020203" pitchFamily="34" charset="0"/>
                <a:cs typeface="Segoe UI" panose="020B0502040204020203" pitchFamily="34" charset="0"/>
              </a:rPr>
              <a:t>In addition to those challenges, women also live longer than men: Women</a:t>
            </a:r>
            <a:r>
              <a:rPr lang="en-US" altLang="en-US" sz="1050" dirty="0">
                <a:latin typeface="Segoe UI" panose="020B0502040204020203" pitchFamily="34" charset="0"/>
                <a:cs typeface="Segoe UI" panose="020B0502040204020203" pitchFamily="34" charset="0"/>
              </a:rPr>
              <a:t>’</a:t>
            </a:r>
            <a:r>
              <a:rPr lang="en-US" sz="1050" dirty="0">
                <a:latin typeface="Segoe UI" panose="020B0502040204020203" pitchFamily="34" charset="0"/>
                <a:cs typeface="Segoe UI" panose="020B0502040204020203" pitchFamily="34" charset="0"/>
              </a:rPr>
              <a:t>s life expectancy (on average) is 75.6 years, compared to men</a:t>
            </a:r>
            <a:r>
              <a:rPr lang="en-US" altLang="en-US" sz="1050" dirty="0">
                <a:latin typeface="Segoe UI" panose="020B0502040204020203" pitchFamily="34" charset="0"/>
                <a:cs typeface="Segoe UI" panose="020B0502040204020203" pitchFamily="34" charset="0"/>
              </a:rPr>
              <a:t>’</a:t>
            </a:r>
            <a:r>
              <a:rPr lang="en-US" sz="1050" dirty="0">
                <a:latin typeface="Segoe UI" panose="020B0502040204020203" pitchFamily="34" charset="0"/>
                <a:cs typeface="Segoe UI" panose="020B0502040204020203" pitchFamily="34" charset="0"/>
              </a:rPr>
              <a:t>s expectancy of </a:t>
            </a:r>
            <a:r>
              <a:rPr lang="en-US" sz="1050" dirty="0">
                <a:latin typeface="Segoe UI" panose="020B0502040204020203" pitchFamily="34" charset="0"/>
                <a:ea typeface="ＭＳ Ｐゴシック" charset="0"/>
                <a:cs typeface="Segoe UI" panose="020B0502040204020203" pitchFamily="34" charset="0"/>
              </a:rPr>
              <a:t>70.8</a:t>
            </a:r>
            <a:r>
              <a:rPr lang="en-US" sz="1050" dirty="0">
                <a:latin typeface="Segoe UI" panose="020B0502040204020203" pitchFamily="34" charset="0"/>
                <a:cs typeface="Segoe UI" panose="020B0502040204020203" pitchFamily="34" charset="0"/>
              </a:rPr>
              <a:t> years…so their retirement savings need to stretch over more years</a:t>
            </a:r>
            <a:r>
              <a:rPr lang="en-US" sz="1050" baseline="30000" dirty="0">
                <a:latin typeface="Segoe UI" panose="020B0502040204020203" pitchFamily="34" charset="0"/>
                <a:cs typeface="Segoe UI" panose="020B0502040204020203" pitchFamily="34" charset="0"/>
              </a:rPr>
              <a:t>3</a:t>
            </a:r>
          </a:p>
          <a:p>
            <a:pPr>
              <a:tabLst>
                <a:tab pos="57150" algn="l"/>
              </a:tabLst>
            </a:pPr>
            <a:endParaRPr lang="en-US" sz="1050" dirty="0">
              <a:latin typeface="Segoe UI" panose="020B0502040204020203" pitchFamily="34" charset="0"/>
              <a:cs typeface="Segoe UI" panose="020B0502040204020203" pitchFamily="34" charset="0"/>
            </a:endParaRPr>
          </a:p>
          <a:p>
            <a:pPr>
              <a:tabLst>
                <a:tab pos="57150" algn="l"/>
              </a:tabLst>
            </a:pPr>
            <a:r>
              <a:rPr lang="en-US" sz="1050" dirty="0">
                <a:latin typeface="Segoe UI" panose="020B0502040204020203" pitchFamily="34" charset="0"/>
                <a:cs typeface="Segoe UI" panose="020B0502040204020203" pitchFamily="34" charset="0"/>
              </a:rPr>
              <a:t>Living longer also means that women are more likely to be single. According to the US Census, as of 2017, 32.6% of the female US population age 65+ is widowed, compared to 11.1% of males.</a:t>
            </a:r>
            <a:r>
              <a:rPr lang="en-US" sz="1050" baseline="30000" dirty="0">
                <a:latin typeface="Segoe UI" panose="020B0502040204020203" pitchFamily="34" charset="0"/>
                <a:cs typeface="Segoe UI" panose="020B0502040204020203" pitchFamily="34" charset="0"/>
              </a:rPr>
              <a:t>2</a:t>
            </a:r>
            <a:r>
              <a:rPr lang="en-US" sz="1050" dirty="0">
                <a:latin typeface="Segoe UI" panose="020B0502040204020203" pitchFamily="34" charset="0"/>
                <a:cs typeface="Segoe UI" panose="020B0502040204020203" pitchFamily="34" charset="0"/>
              </a:rPr>
              <a:t> For women age 85 and older, only 17.1% are married with a spouse present. </a:t>
            </a:r>
            <a:r>
              <a:rPr lang="en-US" sz="1050" baseline="30000" dirty="0">
                <a:latin typeface="Segoe UI" panose="020B0502040204020203" pitchFamily="34" charset="0"/>
                <a:cs typeface="Segoe UI" panose="020B0502040204020203" pitchFamily="34" charset="0"/>
              </a:rPr>
              <a:t> </a:t>
            </a:r>
            <a:r>
              <a:rPr lang="en-US" sz="1050" dirty="0">
                <a:latin typeface="Segoe UI" panose="020B0502040204020203" pitchFamily="34" charset="0"/>
                <a:cs typeface="Segoe UI" panose="020B0502040204020203" pitchFamily="34" charset="0"/>
              </a:rPr>
              <a:t>As a result of all these factors, women face a much greater risk of declining living standards or poverty in old age. </a:t>
            </a:r>
          </a:p>
          <a:p>
            <a:pPr>
              <a:tabLst>
                <a:tab pos="57150" algn="l"/>
              </a:tabLst>
            </a:pPr>
            <a:endParaRPr lang="en-US" sz="1050"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282146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a:latin typeface="Segoe UI" panose="020B0502040204020203" pitchFamily="34" charset="0"/>
                <a:cs typeface="Segoe UI" panose="020B0502040204020203" pitchFamily="34" charset="0"/>
              </a:rPr>
              <a:t>The good news? </a:t>
            </a:r>
            <a:r>
              <a:rPr lang="en-US" sz="1050" dirty="0">
                <a:latin typeface="Segoe UI" panose="020B0502040204020203" pitchFamily="34" charset="0"/>
                <a:cs typeface="Segoe UI" panose="020B0502040204020203" pitchFamily="34" charset="0"/>
              </a:rPr>
              <a:t>There are practical strategies that can help you take control of your financial future and own your worth!</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2088049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a:spcBef>
                <a:spcPct val="0"/>
              </a:spcBef>
            </a:pPr>
            <a:r>
              <a:rPr lang="en-US" sz="1050" b="1" dirty="0">
                <a:latin typeface="Segoe UI" panose="020B0502040204020203" pitchFamily="34" charset="0"/>
                <a:cs typeface="Segoe UI" panose="020B0502040204020203" pitchFamily="34" charset="0"/>
              </a:rPr>
              <a:t>Practical Strategy #1</a:t>
            </a:r>
            <a:r>
              <a:rPr lang="en-US" sz="1050" dirty="0">
                <a:latin typeface="Segoe UI" panose="020B0502040204020203" pitchFamily="34" charset="0"/>
                <a:cs typeface="Segoe UI" panose="020B0502040204020203" pitchFamily="34" charset="0"/>
              </a:rPr>
              <a:t>: Knowledge is power</a:t>
            </a:r>
          </a:p>
          <a:p>
            <a:pPr>
              <a:spcBef>
                <a:spcPct val="0"/>
              </a:spcBef>
            </a:pP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IBM Eliot Sans Medium" panose="020B0703050000000000"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IBM Eliot Sans Medium" panose="020B0703050000000000" pitchFamily="34" charset="0"/>
              <a:ea typeface="+mn-ea"/>
              <a:cs typeface="+mn-cs"/>
            </a:endParaRPr>
          </a:p>
        </p:txBody>
      </p:sp>
    </p:spTree>
    <p:extLst>
      <p:ext uri="{BB962C8B-B14F-4D97-AF65-F5344CB8AC3E}">
        <p14:creationId xmlns:p14="http://schemas.microsoft.com/office/powerpoint/2010/main" val="272858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11.xml"/><Relationship Id="rId4" Type="http://schemas.openxmlformats.org/officeDocument/2006/relationships/image" Target="../media/image11.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12.xml"/><Relationship Id="rId4" Type="http://schemas.openxmlformats.org/officeDocument/2006/relationships/image" Target="../media/image10.emf"/></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0.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14.emf"/></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0.xml"/><Relationship Id="rId1" Type="http://schemas.openxmlformats.org/officeDocument/2006/relationships/tags" Target="../tags/tag18.xml"/><Relationship Id="rId5" Type="http://schemas.openxmlformats.org/officeDocument/2006/relationships/image" Target="../media/image16.emf"/><Relationship Id="rId4" Type="http://schemas.openxmlformats.org/officeDocument/2006/relationships/oleObject" Target="../embeddings/oleObject15.bin"/></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0.xml"/><Relationship Id="rId1" Type="http://schemas.openxmlformats.org/officeDocument/2006/relationships/tags" Target="../tags/tag19.xml"/><Relationship Id="rId4" Type="http://schemas.openxmlformats.org/officeDocument/2006/relationships/image" Target="../media/image17.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0.xml"/><Relationship Id="rId1" Type="http://schemas.openxmlformats.org/officeDocument/2006/relationships/tags" Target="../tags/tag20.xml"/><Relationship Id="rId4" Type="http://schemas.openxmlformats.org/officeDocument/2006/relationships/image" Target="../media/image18.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0.xml"/><Relationship Id="rId1" Type="http://schemas.openxmlformats.org/officeDocument/2006/relationships/tags" Target="../tags/tag21.xml"/><Relationship Id="rId4" Type="http://schemas.openxmlformats.org/officeDocument/2006/relationships/image" Target="../media/image19.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0.xml"/><Relationship Id="rId1" Type="http://schemas.openxmlformats.org/officeDocument/2006/relationships/tags" Target="../tags/tag22.xml"/><Relationship Id="rId4" Type="http://schemas.openxmlformats.org/officeDocument/2006/relationships/image" Target="../media/image20.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0.xml"/><Relationship Id="rId1" Type="http://schemas.openxmlformats.org/officeDocument/2006/relationships/tags" Target="../tags/tag23.xml"/><Relationship Id="rId4" Type="http://schemas.openxmlformats.org/officeDocument/2006/relationships/image" Target="../media/image21.emf"/></Relationships>
</file>

<file path=ppt/slideLayouts/_rels/slideLayout2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0.xml"/><Relationship Id="rId1" Type="http://schemas.openxmlformats.org/officeDocument/2006/relationships/tags" Target="../tags/tag24.xml"/><Relationship Id="rId4" Type="http://schemas.openxmlformats.org/officeDocument/2006/relationships/image" Target="../media/image10.emf"/></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0.xml"/><Relationship Id="rId1" Type="http://schemas.openxmlformats.org/officeDocument/2006/relationships/tags" Target="../tags/tag25.xml"/><Relationship Id="rId4" Type="http://schemas.openxmlformats.org/officeDocument/2006/relationships/image" Target="../media/image22.emf"/></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0.xml"/><Relationship Id="rId1" Type="http://schemas.openxmlformats.org/officeDocument/2006/relationships/tags" Target="../tags/tag26.xml"/><Relationship Id="rId4" Type="http://schemas.openxmlformats.org/officeDocument/2006/relationships/image" Target="../media/image23.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0.xml"/><Relationship Id="rId1" Type="http://schemas.openxmlformats.org/officeDocument/2006/relationships/tags" Target="../tags/tag27.xml"/><Relationship Id="rId4" Type="http://schemas.openxmlformats.org/officeDocument/2006/relationships/image" Target="../media/image24.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0.xml"/><Relationship Id="rId1" Type="http://schemas.openxmlformats.org/officeDocument/2006/relationships/tags" Target="../tags/tag28.xml"/><Relationship Id="rId4" Type="http://schemas.openxmlformats.org/officeDocument/2006/relationships/image" Target="../media/image25.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0.xml"/><Relationship Id="rId1" Type="http://schemas.openxmlformats.org/officeDocument/2006/relationships/tags" Target="../tags/tag29.xml"/><Relationship Id="rId4" Type="http://schemas.openxmlformats.org/officeDocument/2006/relationships/image" Target="../media/image26.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0.xml"/><Relationship Id="rId1" Type="http://schemas.openxmlformats.org/officeDocument/2006/relationships/tags" Target="../tags/tag30.xml"/><Relationship Id="rId4" Type="http://schemas.openxmlformats.org/officeDocument/2006/relationships/image" Target="../media/image27.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0.xml"/><Relationship Id="rId1" Type="http://schemas.openxmlformats.org/officeDocument/2006/relationships/tags" Target="../tags/tag31.xml"/><Relationship Id="rId4" Type="http://schemas.openxmlformats.org/officeDocument/2006/relationships/image" Target="../media/image28.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0.xml"/><Relationship Id="rId1" Type="http://schemas.openxmlformats.org/officeDocument/2006/relationships/tags" Target="../tags/tag32.xml"/><Relationship Id="rId4" Type="http://schemas.openxmlformats.org/officeDocument/2006/relationships/image" Target="../media/image29.emf"/></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0.xml"/><Relationship Id="rId1" Type="http://schemas.openxmlformats.org/officeDocument/2006/relationships/tags" Target="../tags/tag33.xml"/><Relationship Id="rId5" Type="http://schemas.openxmlformats.org/officeDocument/2006/relationships/image" Target="../media/image3.emf"/><Relationship Id="rId4" Type="http://schemas.openxmlformats.org/officeDocument/2006/relationships/image" Target="../media/image30.emf"/></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0.xml"/><Relationship Id="rId1" Type="http://schemas.openxmlformats.org/officeDocument/2006/relationships/tags" Target="../tags/tag34.xml"/><Relationship Id="rId4" Type="http://schemas.openxmlformats.org/officeDocument/2006/relationships/image" Target="../media/image31.emf"/></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0.xml"/><Relationship Id="rId1" Type="http://schemas.openxmlformats.org/officeDocument/2006/relationships/tags" Target="../tags/tag35.xml"/><Relationship Id="rId4" Type="http://schemas.openxmlformats.org/officeDocument/2006/relationships/image" Target="../media/image31.emf"/></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0.xml"/><Relationship Id="rId1" Type="http://schemas.openxmlformats.org/officeDocument/2006/relationships/tags" Target="../tags/tag36.xml"/><Relationship Id="rId4" Type="http://schemas.openxmlformats.org/officeDocument/2006/relationships/image" Target="../media/image32.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0.xml"/><Relationship Id="rId1" Type="http://schemas.openxmlformats.org/officeDocument/2006/relationships/tags" Target="../tags/tag37.xml"/><Relationship Id="rId4" Type="http://schemas.openxmlformats.org/officeDocument/2006/relationships/image" Target="../media/image33.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0.xml"/><Relationship Id="rId1" Type="http://schemas.openxmlformats.org/officeDocument/2006/relationships/tags" Target="../tags/tag38.xml"/><Relationship Id="rId4" Type="http://schemas.openxmlformats.org/officeDocument/2006/relationships/image" Target="../media/image33.emf"/></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0.xml"/><Relationship Id="rId1" Type="http://schemas.openxmlformats.org/officeDocument/2006/relationships/tags" Target="../tags/tag39.xml"/><Relationship Id="rId4" Type="http://schemas.openxmlformats.org/officeDocument/2006/relationships/image" Target="../media/image34.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0.xml"/><Relationship Id="rId1" Type="http://schemas.openxmlformats.org/officeDocument/2006/relationships/tags" Target="../tags/tag40.xml"/><Relationship Id="rId4" Type="http://schemas.openxmlformats.org/officeDocument/2006/relationships/image" Target="../media/image35.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0.xml"/><Relationship Id="rId1" Type="http://schemas.openxmlformats.org/officeDocument/2006/relationships/tags" Target="../tags/tag41.xml"/><Relationship Id="rId4" Type="http://schemas.openxmlformats.org/officeDocument/2006/relationships/image" Target="../media/image36.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0.xml"/><Relationship Id="rId1" Type="http://schemas.openxmlformats.org/officeDocument/2006/relationships/tags" Target="../tags/tag42.xml"/><Relationship Id="rId4" Type="http://schemas.openxmlformats.org/officeDocument/2006/relationships/image" Target="../media/image11.emf"/></Relationships>
</file>

<file path=ppt/slideLayouts/_rels/slideLayout24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0.xml"/><Relationship Id="rId1" Type="http://schemas.openxmlformats.org/officeDocument/2006/relationships/tags" Target="../tags/tag43.xml"/><Relationship Id="rId4" Type="http://schemas.openxmlformats.org/officeDocument/2006/relationships/image" Target="../media/image37.emf"/></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0.xml"/><Relationship Id="rId1" Type="http://schemas.openxmlformats.org/officeDocument/2006/relationships/tags" Target="../tags/tag44.xml"/><Relationship Id="rId4" Type="http://schemas.openxmlformats.org/officeDocument/2006/relationships/image" Target="../media/image38.emf"/></Relationships>
</file>

<file path=ppt/slideLayouts/_rels/slideLayout24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0.xml"/><Relationship Id="rId1" Type="http://schemas.openxmlformats.org/officeDocument/2006/relationships/tags" Target="../tags/tag45.xml"/><Relationship Id="rId4" Type="http://schemas.openxmlformats.org/officeDocument/2006/relationships/image" Target="../media/image39.emf"/></Relationships>
</file>

<file path=ppt/slideLayouts/_rels/slideLayout24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0.xml"/><Relationship Id="rId1" Type="http://schemas.openxmlformats.org/officeDocument/2006/relationships/tags" Target="../tags/tag46.xml"/><Relationship Id="rId4" Type="http://schemas.openxmlformats.org/officeDocument/2006/relationships/image" Target="../media/image40.emf"/></Relationships>
</file>

<file path=ppt/slideLayouts/_rels/slideLayout24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0.xml"/><Relationship Id="rId1" Type="http://schemas.openxmlformats.org/officeDocument/2006/relationships/tags" Target="../tags/tag47.xml"/><Relationship Id="rId4" Type="http://schemas.openxmlformats.org/officeDocument/2006/relationships/image" Target="../media/image41.emf"/></Relationships>
</file>

<file path=ppt/slideLayouts/_rels/slideLayout24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0.xml"/><Relationship Id="rId1" Type="http://schemas.openxmlformats.org/officeDocument/2006/relationships/tags" Target="../tags/tag48.xml"/><Relationship Id="rId4" Type="http://schemas.openxmlformats.org/officeDocument/2006/relationships/image" Target="../media/image42.emf"/></Relationships>
</file>

<file path=ppt/slideLayouts/_rels/slideLayout24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0.xml"/><Relationship Id="rId1" Type="http://schemas.openxmlformats.org/officeDocument/2006/relationships/tags" Target="../tags/tag49.xml"/><Relationship Id="rId4" Type="http://schemas.openxmlformats.org/officeDocument/2006/relationships/image" Target="../media/image43.emf"/></Relationships>
</file>

<file path=ppt/slideLayouts/_rels/slideLayout24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0.xml"/><Relationship Id="rId1" Type="http://schemas.openxmlformats.org/officeDocument/2006/relationships/tags" Target="../tags/tag50.xml"/><Relationship Id="rId4" Type="http://schemas.openxmlformats.org/officeDocument/2006/relationships/image" Target="../media/image44.emf"/></Relationships>
</file>

<file path=ppt/slideLayouts/_rels/slideLayout24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0.xml"/><Relationship Id="rId1" Type="http://schemas.openxmlformats.org/officeDocument/2006/relationships/tags" Target="../tags/tag51.xml"/><Relationship Id="rId4" Type="http://schemas.openxmlformats.org/officeDocument/2006/relationships/image" Target="../media/image45.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0.xml"/><Relationship Id="rId1" Type="http://schemas.openxmlformats.org/officeDocument/2006/relationships/tags" Target="../tags/tag52.xml"/><Relationship Id="rId4" Type="http://schemas.openxmlformats.org/officeDocument/2006/relationships/image" Target="../media/image46.emf"/></Relationships>
</file>

<file path=ppt/slideLayouts/_rels/slideLayout25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0.xml"/><Relationship Id="rId1" Type="http://schemas.openxmlformats.org/officeDocument/2006/relationships/tags" Target="../tags/tag53.xml"/><Relationship Id="rId4" Type="http://schemas.openxmlformats.org/officeDocument/2006/relationships/image" Target="../media/image47.emf"/></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0.xml"/><Relationship Id="rId1" Type="http://schemas.openxmlformats.org/officeDocument/2006/relationships/tags" Target="../tags/tag54.xml"/><Relationship Id="rId4" Type="http://schemas.openxmlformats.org/officeDocument/2006/relationships/image" Target="../media/image48.emf"/></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0.xml"/><Relationship Id="rId1" Type="http://schemas.openxmlformats.org/officeDocument/2006/relationships/tags" Target="../tags/tag55.xml"/><Relationship Id="rId4" Type="http://schemas.openxmlformats.org/officeDocument/2006/relationships/image" Target="../media/image49.emf"/></Relationships>
</file>

<file path=ppt/slideLayouts/_rels/slideLayout25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0.xml"/><Relationship Id="rId1" Type="http://schemas.openxmlformats.org/officeDocument/2006/relationships/tags" Target="../tags/tag56.xml"/><Relationship Id="rId5" Type="http://schemas.openxmlformats.org/officeDocument/2006/relationships/image" Target="../media/image4.png"/><Relationship Id="rId4" Type="http://schemas.openxmlformats.org/officeDocument/2006/relationships/image" Target="../media/image50.emf"/></Relationships>
</file>

<file path=ppt/slideLayouts/_rels/slideLayout25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0.xml"/><Relationship Id="rId1" Type="http://schemas.openxmlformats.org/officeDocument/2006/relationships/tags" Target="../tags/tag57.xml"/><Relationship Id="rId4" Type="http://schemas.openxmlformats.org/officeDocument/2006/relationships/image" Target="../media/image51.emf"/></Relationships>
</file>

<file path=ppt/slideLayouts/_rels/slideLayout25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0.xml"/><Relationship Id="rId1" Type="http://schemas.openxmlformats.org/officeDocument/2006/relationships/tags" Target="../tags/tag58.xml"/><Relationship Id="rId5" Type="http://schemas.openxmlformats.org/officeDocument/2006/relationships/image" Target="../media/image2.png"/><Relationship Id="rId4" Type="http://schemas.openxmlformats.org/officeDocument/2006/relationships/image" Target="../media/image52.emf"/></Relationships>
</file>

<file path=ppt/slideLayouts/_rels/slideLayout25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0.xml"/><Relationship Id="rId1" Type="http://schemas.openxmlformats.org/officeDocument/2006/relationships/tags" Target="../tags/tag59.xml"/><Relationship Id="rId4" Type="http://schemas.openxmlformats.org/officeDocument/2006/relationships/image" Target="../media/image53.emf"/></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1.xml"/><Relationship Id="rId1" Type="http://schemas.openxmlformats.org/officeDocument/2006/relationships/tags" Target="../tags/tag61.xml"/><Relationship Id="rId5" Type="http://schemas.openxmlformats.org/officeDocument/2006/relationships/image" Target="../media/image6.png"/><Relationship Id="rId4" Type="http://schemas.openxmlformats.org/officeDocument/2006/relationships/image" Target="../media/image55.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1.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14.emf"/></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11.xml"/><Relationship Id="rId1" Type="http://schemas.openxmlformats.org/officeDocument/2006/relationships/tags" Target="../tags/tag63.xml"/><Relationship Id="rId5" Type="http://schemas.openxmlformats.org/officeDocument/2006/relationships/image" Target="../media/image14.emf"/><Relationship Id="rId4" Type="http://schemas.openxmlformats.org/officeDocument/2006/relationships/oleObject" Target="../embeddings/oleObject59.bin"/></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11.xml"/><Relationship Id="rId1" Type="http://schemas.openxmlformats.org/officeDocument/2006/relationships/tags" Target="../tags/tag64.xml"/><Relationship Id="rId5" Type="http://schemas.openxmlformats.org/officeDocument/2006/relationships/image" Target="../media/image14.emf"/><Relationship Id="rId4" Type="http://schemas.openxmlformats.org/officeDocument/2006/relationships/oleObject" Target="../embeddings/oleObject60.bin"/></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Master" Target="../slideMasters/slideMaster11.xml"/><Relationship Id="rId1" Type="http://schemas.openxmlformats.org/officeDocument/2006/relationships/tags" Target="../tags/tag65.xml"/><Relationship Id="rId5" Type="http://schemas.openxmlformats.org/officeDocument/2006/relationships/image" Target="../media/image14.emf"/><Relationship Id="rId4" Type="http://schemas.openxmlformats.org/officeDocument/2006/relationships/oleObject" Target="../embeddings/oleObject61.bin"/></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11.xml"/><Relationship Id="rId1" Type="http://schemas.openxmlformats.org/officeDocument/2006/relationships/tags" Target="../tags/tag66.xml"/><Relationship Id="rId6" Type="http://schemas.openxmlformats.org/officeDocument/2006/relationships/image" Target="../media/image6.png"/><Relationship Id="rId5" Type="http://schemas.openxmlformats.org/officeDocument/2006/relationships/image" Target="../media/image14.emf"/><Relationship Id="rId4" Type="http://schemas.openxmlformats.org/officeDocument/2006/relationships/oleObject" Target="../embeddings/oleObject62.bin"/></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11.xml"/><Relationship Id="rId1" Type="http://schemas.openxmlformats.org/officeDocument/2006/relationships/tags" Target="../tags/tag67.xml"/><Relationship Id="rId6" Type="http://schemas.openxmlformats.org/officeDocument/2006/relationships/image" Target="../media/image6.png"/><Relationship Id="rId5" Type="http://schemas.openxmlformats.org/officeDocument/2006/relationships/image" Target="../media/image14.emf"/><Relationship Id="rId4" Type="http://schemas.openxmlformats.org/officeDocument/2006/relationships/oleObject" Target="../embeddings/oleObject63.bin"/></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Master" Target="../slideMasters/slideMaster11.xml"/><Relationship Id="rId1" Type="http://schemas.openxmlformats.org/officeDocument/2006/relationships/tags" Target="../tags/tag68.xml"/><Relationship Id="rId6" Type="http://schemas.openxmlformats.org/officeDocument/2006/relationships/image" Target="../media/image14.emf"/><Relationship Id="rId5" Type="http://schemas.openxmlformats.org/officeDocument/2006/relationships/oleObject" Target="../embeddings/oleObject64.bin"/><Relationship Id="rId4" Type="http://schemas.openxmlformats.org/officeDocument/2006/relationships/image" Target="../media/image59.pn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Master" Target="../slideMasters/slideMaster11.xml"/><Relationship Id="rId1" Type="http://schemas.openxmlformats.org/officeDocument/2006/relationships/tags" Target="../tags/tag69.xml"/><Relationship Id="rId5" Type="http://schemas.openxmlformats.org/officeDocument/2006/relationships/image" Target="../media/image61.emf"/><Relationship Id="rId4" Type="http://schemas.openxmlformats.org/officeDocument/2006/relationships/oleObject" Target="../embeddings/oleObject65.bin"/></Relationships>
</file>

<file path=ppt/slideLayouts/_rels/slideLayout26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1.xml"/><Relationship Id="rId1" Type="http://schemas.openxmlformats.org/officeDocument/2006/relationships/tags" Target="../tags/tag70.xml"/><Relationship Id="rId4" Type="http://schemas.openxmlformats.org/officeDocument/2006/relationships/image" Target="../media/image62.emf"/></Relationships>
</file>

<file path=ppt/slideLayouts/_rels/slideLayout2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1.xml"/><Relationship Id="rId1" Type="http://schemas.openxmlformats.org/officeDocument/2006/relationships/tags" Target="../tags/tag71.xml"/><Relationship Id="rId4" Type="http://schemas.openxmlformats.org/officeDocument/2006/relationships/image" Target="../media/image53.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11.xml"/><Relationship Id="rId1" Type="http://schemas.openxmlformats.org/officeDocument/2006/relationships/tags" Target="../tags/tag72.xml"/><Relationship Id="rId4" Type="http://schemas.openxmlformats.org/officeDocument/2006/relationships/image" Target="../media/image63.emf"/></Relationships>
</file>

<file path=ppt/slideLayouts/_rels/slideLayout27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11.xml"/><Relationship Id="rId1" Type="http://schemas.openxmlformats.org/officeDocument/2006/relationships/tags" Target="../tags/tag73.xml"/><Relationship Id="rId4" Type="http://schemas.openxmlformats.org/officeDocument/2006/relationships/image" Target="../media/image64.emf"/></Relationships>
</file>

<file path=ppt/slideLayouts/_rels/slideLayout27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11.xml"/><Relationship Id="rId1" Type="http://schemas.openxmlformats.org/officeDocument/2006/relationships/tags" Target="../tags/tag74.xml"/><Relationship Id="rId5" Type="http://schemas.openxmlformats.org/officeDocument/2006/relationships/image" Target="../media/image7.png"/><Relationship Id="rId4" Type="http://schemas.openxmlformats.org/officeDocument/2006/relationships/image" Target="../media/image65.emf"/></Relationships>
</file>

<file path=ppt/slideLayouts/_rels/slideLayout273.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11.xml"/><Relationship Id="rId1" Type="http://schemas.openxmlformats.org/officeDocument/2006/relationships/tags" Target="../tags/tag75.xml"/><Relationship Id="rId4" Type="http://schemas.openxmlformats.org/officeDocument/2006/relationships/image" Target="../media/image66.emf"/></Relationships>
</file>

<file path=ppt/slideLayouts/_rels/slideLayout274.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11.xml"/><Relationship Id="rId1" Type="http://schemas.openxmlformats.org/officeDocument/2006/relationships/tags" Target="../tags/tag76.xml"/><Relationship Id="rId4" Type="http://schemas.openxmlformats.org/officeDocument/2006/relationships/image" Target="../media/image67.emf"/></Relationships>
</file>

<file path=ppt/slideLayouts/_rels/slideLayout275.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11.xml"/><Relationship Id="rId1" Type="http://schemas.openxmlformats.org/officeDocument/2006/relationships/tags" Target="../tags/tag77.xml"/><Relationship Id="rId4" Type="http://schemas.openxmlformats.org/officeDocument/2006/relationships/image" Target="../media/image68.emf"/></Relationships>
</file>

<file path=ppt/slideLayouts/_rels/slideLayout27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11.xml"/><Relationship Id="rId1" Type="http://schemas.openxmlformats.org/officeDocument/2006/relationships/tags" Target="../tags/tag78.xml"/><Relationship Id="rId4" Type="http://schemas.openxmlformats.org/officeDocument/2006/relationships/image" Target="../media/image69.emf"/></Relationships>
</file>

<file path=ppt/slideLayouts/_rels/slideLayout27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11.xml"/><Relationship Id="rId1" Type="http://schemas.openxmlformats.org/officeDocument/2006/relationships/tags" Target="../tags/tag79.xml"/><Relationship Id="rId5" Type="http://schemas.openxmlformats.org/officeDocument/2006/relationships/image" Target="../media/image8.png"/><Relationship Id="rId4" Type="http://schemas.openxmlformats.org/officeDocument/2006/relationships/image" Target="../media/image70.emf"/></Relationships>
</file>

<file path=ppt/slideLayouts/_rels/slideLayout278.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11.xml"/><Relationship Id="rId1" Type="http://schemas.openxmlformats.org/officeDocument/2006/relationships/tags" Target="../tags/tag80.xml"/><Relationship Id="rId5" Type="http://schemas.openxmlformats.org/officeDocument/2006/relationships/image" Target="../media/image6.png"/><Relationship Id="rId4" Type="http://schemas.openxmlformats.org/officeDocument/2006/relationships/image" Target="../media/image71.emf"/></Relationships>
</file>

<file path=ppt/slideLayouts/_rels/slideLayout27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11.xml"/><Relationship Id="rId1" Type="http://schemas.openxmlformats.org/officeDocument/2006/relationships/tags" Target="../tags/tag81.xml"/><Relationship Id="rId4" Type="http://schemas.openxmlformats.org/officeDocument/2006/relationships/image" Target="../media/image72.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11.xml"/><Relationship Id="rId1" Type="http://schemas.openxmlformats.org/officeDocument/2006/relationships/tags" Target="../tags/tag82.xml"/><Relationship Id="rId5" Type="http://schemas.openxmlformats.org/officeDocument/2006/relationships/image" Target="../media/image6.png"/><Relationship Id="rId4" Type="http://schemas.openxmlformats.org/officeDocument/2006/relationships/image" Target="../media/image73.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0.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1.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1" y="2975959"/>
            <a:ext cx="13635991" cy="2277683"/>
          </a:xfrm>
          <a:prstGeom prst="rect">
            <a:avLst/>
          </a:prstGeom>
        </p:spPr>
        <p:txBody>
          <a:bodyPr anchor="ctr" anchorCtr="0"/>
          <a:lstStyle>
            <a:lvl1pPr>
              <a:defRPr lang="en-US" sz="8000" b="1" i="0" dirty="0">
                <a:solidFill>
                  <a:srgbClr val="002577"/>
                </a:solidFill>
                <a:latin typeface="IBM Plex Sans" panose="020B0503050203000203" pitchFamily="34" charset="0"/>
              </a:defRPr>
            </a:lvl1pPr>
          </a:lstStyle>
          <a:p>
            <a:pPr marL="0" lvl="0" indent="0" algn="ctr">
              <a:lnSpc>
                <a:spcPct val="85000"/>
              </a:lnSpc>
              <a:buNone/>
            </a:pPr>
            <a:r>
              <a:rPr lang="en-US"/>
              <a:t>Thank you.</a:t>
            </a:r>
          </a:p>
        </p:txBody>
      </p:sp>
    </p:spTree>
    <p:extLst>
      <p:ext uri="{BB962C8B-B14F-4D97-AF65-F5344CB8AC3E}">
        <p14:creationId xmlns:p14="http://schemas.microsoft.com/office/powerpoint/2010/main" val="4037244233"/>
      </p:ext>
    </p:extLst>
  </p:cSld>
  <p:clrMapOvr>
    <a:masterClrMapping/>
  </p:clrMapOvr>
  <p:extLst>
    <p:ext uri="{DCECCB84-F9BA-43D5-87BE-67443E8EF086}">
      <p15:sldGuideLst xmlns:p15="http://schemas.microsoft.com/office/powerpoint/2012/main">
        <p15:guide id="1" orient="horz" pos="23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46304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1" y="4800600"/>
            <a:ext cx="146357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6"/>
            <a:ext cx="5807336"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3" y="61595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8"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8"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8"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8</a:t>
            </a:r>
          </a:p>
        </p:txBody>
      </p:sp>
    </p:spTree>
    <p:extLst>
      <p:ext uri="{BB962C8B-B14F-4D97-AF65-F5344CB8AC3E}">
        <p14:creationId xmlns:p14="http://schemas.microsoft.com/office/powerpoint/2010/main" val="1100332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2"/>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4"/>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6" y="400486"/>
            <a:ext cx="5578737" cy="575833"/>
          </a:xfrm>
          <a:prstGeom prst="rect">
            <a:avLst/>
          </a:prstGeom>
        </p:spPr>
        <p:txBody>
          <a:bodyPr anchor="b">
            <a:noAutofit/>
          </a:bodyPr>
          <a:lstStyle>
            <a:lvl1pPr algn="l">
              <a:defRPr sz="3500" b="1" i="0">
                <a:solidFill>
                  <a:srgbClr val="002677"/>
                </a:solidFill>
                <a:latin typeface="IBM Eliot Sans Medium" panose="020B0703050000000000" pitchFamily="34" charset="0"/>
              </a:defRPr>
            </a:lvl1pPr>
          </a:lstStyle>
          <a:p>
            <a:r>
              <a:rPr lang="en-US"/>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9"/>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2"/>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4"/>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9"/>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2"/>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9"/>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9"/>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2"/>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51"/>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3"/>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8"/>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51"/>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3"/>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8"/>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51"/>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8"/>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8"/>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2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2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2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7"/>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Tree>
    <p:extLst>
      <p:ext uri="{BB962C8B-B14F-4D97-AF65-F5344CB8AC3E}">
        <p14:creationId xmlns:p14="http://schemas.microsoft.com/office/powerpoint/2010/main" val="4194999267"/>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0" indent="12700">
              <a:lnSpc>
                <a:spcPts val="5500"/>
              </a:lnSpc>
              <a:buNone/>
              <a:tabLst/>
              <a:defRPr sz="4500" b="1" i="0">
                <a:solidFill>
                  <a:srgbClr val="002577"/>
                </a:solidFill>
                <a:latin typeface="IBM Eliot Sans Medium" panose="020B0703050000000000" pitchFamily="34" charset="0"/>
              </a:defRPr>
            </a:lvl1pPr>
          </a:lstStyle>
          <a:p>
            <a:pPr lvl="0"/>
            <a:r>
              <a:rPr lang="en-US"/>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422368566"/>
      </p:ext>
    </p:extLst>
  </p:cSld>
  <p:clrMapOvr>
    <a:masterClrMapping/>
  </p:clrMapOvr>
  <p:extLst>
    <p:ext uri="{DCECCB84-F9BA-43D5-87BE-67443E8EF086}">
      <p15:sldGuideLst xmlns:p15="http://schemas.microsoft.com/office/powerpoint/2012/main">
        <p15:guide id="1" orient="horz" pos="1440"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4500" b="1" i="0">
                <a:solidFill>
                  <a:srgbClr val="002577"/>
                </a:solidFill>
                <a:latin typeface="IBM Eliot Sans Medium" panose="020B0703050000000000" pitchFamily="34" charset="0"/>
              </a:defRPr>
            </a:lvl1pPr>
          </a:lstStyle>
          <a:p>
            <a:pPr lvl="0"/>
            <a:r>
              <a:rPr lang="en-US"/>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25514047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7"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3"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2"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7"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62423856"/>
      </p:ext>
    </p:extLst>
  </p:cSld>
  <p:clrMapOvr>
    <a:masterClrMapping/>
  </p:clrMapOvr>
  <p:extLst>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7"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4"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5"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9"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90" y="4820240"/>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7" y="4820241"/>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79138858"/>
      </p:ext>
    </p:extLst>
  </p:cSld>
  <p:clrMapOvr>
    <a:masterClrMapping/>
  </p:clrMapOvr>
  <p:extLst>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457199" y="3009900"/>
            <a:ext cx="4562856"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9606529" y="3009903"/>
            <a:ext cx="4562856"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5042251" y="3009900"/>
            <a:ext cx="4562856"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365298" y="1443310"/>
            <a:ext cx="5601455" cy="476998"/>
          </a:xfrm>
          <a:prstGeom prst="rect">
            <a:avLst/>
          </a:prstGeom>
        </p:spPr>
        <p:txBody>
          <a:bodyPr>
            <a:noAutofit/>
          </a:bodyPr>
          <a:lstStyle>
            <a:lvl1pPr marL="0" indent="0">
              <a:lnSpc>
                <a:spcPts val="3000"/>
              </a:lnSpc>
              <a:buNone/>
              <a:defRPr sz="1800" b="1" i="0">
                <a:solidFill>
                  <a:srgbClr val="002677"/>
                </a:solidFill>
                <a:latin typeface="IBM Eliot Sans Medium" panose="020B0703050000000000" pitchFamily="34" charset="0"/>
              </a:defRPr>
            </a:lvl1pPr>
          </a:lstStyle>
          <a:p>
            <a:pPr lvl="0"/>
            <a:r>
              <a:rPr lang="en-US"/>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708287"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5317992"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9889992" y="4978100"/>
            <a:ext cx="3424237" cy="273050"/>
          </a:xfrm>
          <a:prstGeom prst="rect">
            <a:avLst/>
          </a:prstGeom>
        </p:spPr>
        <p:txBody>
          <a:bodyPr anchor="t"/>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7366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52959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9867900" y="3343102"/>
            <a:ext cx="1371600" cy="1371600"/>
          </a:xfrm>
          <a:prstGeom prst="rect">
            <a:avLst/>
          </a:prstGeom>
        </p:spPr>
        <p:txBody>
          <a:bodyPr/>
          <a:lstStyle>
            <a:lvl1pPr marL="0" indent="0" algn="ctr">
              <a:buNone/>
              <a:defRPr sz="8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736600" y="5276283"/>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5308600" y="5276283"/>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9871456" y="5276283"/>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244354"/>
      </p:ext>
    </p:extLst>
  </p:cSld>
  <p:clrMapOvr>
    <a:masterClrMapping/>
  </p:clrMapOvr>
  <p:extLst>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504" userDrawn="1">
          <p15:clr>
            <a:srgbClr val="FBAE40"/>
          </p15:clr>
        </p15:guide>
        <p15:guide id="11" orient="horz" pos="4368"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457200" y="3009900"/>
            <a:ext cx="3401568"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7334589" y="3009900"/>
            <a:ext cx="3401568"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10773092" y="3009900"/>
            <a:ext cx="3401568"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3895593" y="3009900"/>
            <a:ext cx="3401568"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637116" y="4977569"/>
            <a:ext cx="2654725"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4059047" y="4977569"/>
            <a:ext cx="2661796"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7480975"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10921759"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6604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4064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74676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10922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4065016"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7494016"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10932160"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654551"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052458"/>
      </p:ext>
    </p:extLst>
  </p:cSld>
  <p:clrMapOvr>
    <a:masterClrMapping/>
  </p:clrMapOvr>
  <p:extLst>
    <p:ext uri="{DCECCB84-F9BA-43D5-87BE-67443E8EF086}">
      <p15:sldGuideLst xmlns:p15="http://schemas.microsoft.com/office/powerpoint/2012/main">
        <p15:guide id="1" orient="horz" pos="2088" userDrawn="1">
          <p15:clr>
            <a:srgbClr val="FBAE40"/>
          </p15:clr>
        </p15:guide>
        <p15:guide id="4" pos="8616"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456"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2"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IBM Eliot Sans Medium" panose="020B0703050000000000"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IBM Eliot Sans Medium" panose="020B0703050000000000" pitchFamily="34" charset="0"/>
              </a:defRPr>
            </a:lvl2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 pro </a:t>
            </a:r>
            <a:r>
              <a:rPr lang="en-US" err="1"/>
              <a:t>berrunti</a:t>
            </a:r>
            <a:r>
              <a:rPr lang="en-US"/>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a:t>Type Style 2: </a:t>
            </a:r>
            <a:r>
              <a:rPr lang="en-US" err="1"/>
              <a:t>Occatur</a:t>
            </a:r>
            <a:r>
              <a:rPr lang="en-US"/>
              <a:t>, </a:t>
            </a:r>
            <a:r>
              <a:rPr lang="en-US" err="1"/>
              <a:t>odi</a:t>
            </a:r>
            <a:r>
              <a:rPr lang="en-US"/>
              <a:t> </a:t>
            </a:r>
            <a:r>
              <a:rPr lang="en-US" err="1"/>
              <a:t>optio</a:t>
            </a:r>
            <a:r>
              <a:rPr lang="en-US"/>
              <a:t> </a:t>
            </a:r>
            <a:r>
              <a:rPr lang="en-US" err="1"/>
              <a:t>consequi</a:t>
            </a:r>
            <a:r>
              <a:rPr lang="en-US"/>
              <a:t> arm que pro </a:t>
            </a:r>
            <a:r>
              <a:rPr lang="en-US" err="1"/>
              <a:t>berrunti</a:t>
            </a:r>
            <a:r>
              <a:rPr lang="en-US"/>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2132761866"/>
      </p:ext>
    </p:extLst>
  </p:cSld>
  <p:clrMapOvr>
    <a:masterClrMapping/>
  </p:clrMapOvr>
  <p:extLst>
    <p:ext uri="{DCECCB84-F9BA-43D5-87BE-67443E8EF086}">
      <p15:sldGuideLst xmlns:p15="http://schemas.microsoft.com/office/powerpoint/2012/main">
        <p15:guide id="2" orient="horz" pos="1728"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9"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1"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7"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1"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Tree>
    <p:extLst>
      <p:ext uri="{BB962C8B-B14F-4D97-AF65-F5344CB8AC3E}">
        <p14:creationId xmlns:p14="http://schemas.microsoft.com/office/powerpoint/2010/main" val="209598534"/>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3875367" y="3650641"/>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372959" y="3670305"/>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7300981" y="3650641"/>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10790369" y="3650641"/>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Tree>
    <p:extLst>
      <p:ext uri="{BB962C8B-B14F-4D97-AF65-F5344CB8AC3E}">
        <p14:creationId xmlns:p14="http://schemas.microsoft.com/office/powerpoint/2010/main" val="4140553510"/>
      </p:ext>
    </p:extLst>
  </p:cSld>
  <p:clrMapOvr>
    <a:masterClrMapping/>
  </p:clrMapOvr>
  <p:extLst>
    <p:ext uri="{DCECCB84-F9BA-43D5-87BE-67443E8EF086}">
      <p15:sldGuideLst xmlns:p15="http://schemas.microsoft.com/office/powerpoint/2012/main">
        <p15:guide id="3" orient="horz" pos="235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9765791" y="2285998"/>
            <a:ext cx="4882896"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4882895" y="2285998"/>
            <a:ext cx="4882896"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4882896"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4880108"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9765791"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364866" y="400486"/>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5155559"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10032359"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3616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51622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10025197" y="3670363"/>
            <a:ext cx="4180035"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Tree>
    <p:extLst>
      <p:ext uri="{BB962C8B-B14F-4D97-AF65-F5344CB8AC3E}">
        <p14:creationId xmlns:p14="http://schemas.microsoft.com/office/powerpoint/2010/main" val="4225478800"/>
      </p:ext>
    </p:extLst>
  </p:cSld>
  <p:clrMapOvr>
    <a:masterClrMapping/>
  </p:clrMapOvr>
  <p:extLst>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457200"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8"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3920345"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7375539"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10825703"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6"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10"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8"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2"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8"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3"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Tree>
    <p:extLst>
      <p:ext uri="{BB962C8B-B14F-4D97-AF65-F5344CB8AC3E}">
        <p14:creationId xmlns:p14="http://schemas.microsoft.com/office/powerpoint/2010/main" val="3406316783"/>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9120"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8" y="427240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6"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10"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8"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8"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6"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10"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8"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7"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268832354"/>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9168"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6"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a:t>
            </a:r>
          </a:p>
          <a:p>
            <a:pPr lvl="1"/>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4"/>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3662894818"/>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6"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6" y="2570456"/>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a:t>
            </a:r>
          </a:p>
          <a:p>
            <a:pPr lvl="1"/>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4"/>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4775802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6"/>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3"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2"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0668964"/>
      </p:ext>
    </p:extLst>
  </p:cSld>
  <p:clrMapOvr>
    <a:masterClrMapping/>
  </p:clrMapOvr>
  <p:extLst>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2"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3" y="34751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2"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1" y="3475134"/>
            <a:ext cx="3272969"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2"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22474414"/>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6" y="3312520"/>
            <a:ext cx="4488871"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7" y="3311223"/>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3" y="3311223"/>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8"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8"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8"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4"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19792"/>
      </p:ext>
    </p:extLst>
  </p:cSld>
  <p:clrMapOvr>
    <a:masterClrMapping/>
  </p:clrMapOvr>
  <p:extLst>
    <p:ext uri="{DCECCB84-F9BA-43D5-87BE-67443E8EF086}">
      <p15:sldGuideLst xmlns:p15="http://schemas.microsoft.com/office/powerpoint/2012/main">
        <p15:guide id="5" pos="2304"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46304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6"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re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Uga</a:t>
            </a:r>
            <a:r>
              <a:rPr lang="en-US">
                <a:solidFill>
                  <a:srgbClr val="002677"/>
                </a:solidFill>
                <a:effectLst/>
                <a:latin typeface="Segoe UI" panose="020B0502040204020203" pitchFamily="34" charset="0"/>
              </a:rPr>
              <a:t>. Ut et </a:t>
            </a:r>
            <a:r>
              <a:rPr lang="en-US" err="1">
                <a:solidFill>
                  <a:srgbClr val="002677"/>
                </a:solidFill>
                <a:effectLst/>
                <a:latin typeface="Segoe UI" panose="020B0502040204020203" pitchFamily="34" charset="0"/>
              </a:rPr>
              <a:t>aliquas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natur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duciisq</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quos mod </a:t>
            </a:r>
            <a:r>
              <a:rPr lang="en-US" err="1">
                <a:solidFill>
                  <a:srgbClr val="002677"/>
                </a:solidFill>
                <a:effectLst/>
                <a:latin typeface="Segoe UI" panose="020B0502040204020203" pitchFamily="34" charset="0"/>
              </a:rPr>
              <a:t>ulpa</a:t>
            </a:r>
            <a:r>
              <a:rPr lang="en-US">
                <a:solidFill>
                  <a:srgbClr val="002677"/>
                </a:solidFill>
                <a:effectLst/>
                <a:latin typeface="Segoe UI" panose="020B0502040204020203" pitchFamily="34" charset="0"/>
              </a:rPr>
              <a:t> non </a:t>
            </a:r>
            <a:r>
              <a:rPr lang="en-US" err="1">
                <a:solidFill>
                  <a:srgbClr val="002677"/>
                </a:solidFill>
                <a:effectLst/>
                <a:latin typeface="Segoe UI" panose="020B0502040204020203" pitchFamily="34" charset="0"/>
              </a:rPr>
              <a:t>rerorer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spelicil</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ventium</a:t>
            </a:r>
            <a:r>
              <a:rPr lang="en-US">
                <a:solidFill>
                  <a:srgbClr val="002677"/>
                </a:solidFill>
                <a:effectLst/>
                <a:latin typeface="Segoe UI" panose="020B0502040204020203" pitchFamily="34" charset="0"/>
              </a:rPr>
              <a:t> nu </a:t>
            </a:r>
            <a:r>
              <a:rPr lang="en-US" err="1">
                <a:solidFill>
                  <a:srgbClr val="002677"/>
                </a:solidFill>
                <a:effectLst/>
                <a:latin typeface="Segoe UI" panose="020B0502040204020203" pitchFamily="34" charset="0"/>
              </a:rPr>
              <a:t>lpa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quid </a:t>
            </a:r>
            <a:r>
              <a:rPr lang="en-US" err="1">
                <a:solidFill>
                  <a:srgbClr val="002677"/>
                </a:solidFill>
                <a:effectLst/>
                <a:latin typeface="Segoe UI" panose="020B0502040204020203" pitchFamily="34" charset="0"/>
              </a:rPr>
              <a:t>earum</a:t>
            </a:r>
            <a:r>
              <a:rPr lang="en-US">
                <a:solidFill>
                  <a:srgbClr val="002677"/>
                </a:solidFill>
                <a:effectLst/>
                <a:latin typeface="Segoe UI" panose="020B0502040204020203" pitchFamily="34" charset="0"/>
              </a:rPr>
              <a:t>, cum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miligen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tiorit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eatendi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dolessus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restionseque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dist</a:t>
            </a:r>
            <a:r>
              <a:rPr lang="en-US">
                <a:solidFill>
                  <a:srgbClr val="002677"/>
                </a:solidFill>
                <a:effectLst/>
                <a:latin typeface="Segoe UI" panose="020B0502040204020203" pitchFamily="34" charset="0"/>
              </a:rPr>
              <a:t>, cone nit </a:t>
            </a:r>
            <a:r>
              <a:rPr lang="en-US" err="1">
                <a:solidFill>
                  <a:srgbClr val="002677"/>
                </a:solidFill>
                <a:effectLst/>
                <a:latin typeface="Segoe UI" panose="020B0502040204020203" pitchFamily="34" charset="0"/>
              </a:rPr>
              <a:t>iducips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ustionem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volecturitia</a:t>
            </a:r>
            <a:r>
              <a:rPr lang="en-US">
                <a:solidFill>
                  <a:srgbClr val="002677"/>
                </a:solidFill>
                <a:effectLst/>
                <a:latin typeface="Segoe UI" panose="020B0502040204020203" pitchFamily="34" charset="0"/>
              </a:rPr>
              <a:t> dis </a:t>
            </a:r>
            <a:r>
              <a:rPr lang="en-US" err="1">
                <a:solidFill>
                  <a:srgbClr val="002677"/>
                </a:solidFill>
                <a:effectLst/>
                <a:latin typeface="Segoe UI" panose="020B0502040204020203" pitchFamily="34" charset="0"/>
              </a:rPr>
              <a:t>ducimusam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faccum</a:t>
            </a:r>
            <a:r>
              <a:rPr lang="en-US">
                <a:solidFill>
                  <a:srgbClr val="002677"/>
                </a:solidFill>
                <a:effectLst/>
                <a:latin typeface="Segoe UI" panose="020B0502040204020203" pitchFamily="34" charset="0"/>
              </a:rPr>
              <a:t>, sim </a:t>
            </a:r>
            <a:r>
              <a:rPr lang="en-US" err="1">
                <a:solidFill>
                  <a:srgbClr val="002677"/>
                </a:solidFill>
                <a:effectLst/>
                <a:latin typeface="Segoe UI" panose="020B0502040204020203" pitchFamily="34" charset="0"/>
              </a:rPr>
              <a:t>apitas</a:t>
            </a:r>
            <a:r>
              <a:rPr lang="en-US">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193560019"/>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8"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9" y="4257553"/>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p>
          <a:p>
            <a:pPr lvl="0"/>
            <a:endParaRPr lang="en-US"/>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70" y="4257553"/>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p>
          <a:p>
            <a:pPr lvl="0"/>
            <a:endParaRPr lang="en-US"/>
          </a:p>
        </p:txBody>
      </p:sp>
    </p:spTree>
    <p:extLst>
      <p:ext uri="{BB962C8B-B14F-4D97-AF65-F5344CB8AC3E}">
        <p14:creationId xmlns:p14="http://schemas.microsoft.com/office/powerpoint/2010/main" val="2536658924"/>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8088" userDrawn="1">
          <p15:clr>
            <a:srgbClr val="FBAE40"/>
          </p15:clr>
        </p15:guide>
        <p15:guide id="3" orient="horz" pos="1152"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6" y="2895606"/>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5" y="5952699"/>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8" y="5205421"/>
            <a:ext cx="1877785" cy="30009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8" y="6524756"/>
            <a:ext cx="1877785" cy="30008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8" y="3668908"/>
            <a:ext cx="1877785" cy="278998"/>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5" y="4636803"/>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2"/>
            <a:ext cx="4499285" cy="847525"/>
          </a:xfrm>
          <a:prstGeom prst="rect">
            <a:avLst/>
          </a:prstGeom>
        </p:spPr>
        <p:txBody>
          <a:bodyPr>
            <a:noAutofit/>
          </a:bodyPr>
          <a:lstStyle>
            <a:lvl1pPr marL="0" indent="0">
              <a:buNone/>
              <a:defRPr sz="6480" b="1" i="0">
                <a:solidFill>
                  <a:srgbClr val="3369FF"/>
                </a:solidFill>
                <a:latin typeface="IBM Eliot Sans" panose="020B0503050000000000" pitchFamily="34" charset="0"/>
              </a:defRPr>
            </a:lvl1pPr>
          </a:lstStyle>
          <a:p>
            <a:pPr lvl="0"/>
            <a:r>
              <a:rPr lang="en-US"/>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3"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3"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830985266"/>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53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9"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4"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8"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9"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6" y="400486"/>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4</a:t>
            </a:r>
          </a:p>
        </p:txBody>
      </p:sp>
    </p:spTree>
    <p:extLst>
      <p:ext uri="{BB962C8B-B14F-4D97-AF65-F5344CB8AC3E}">
        <p14:creationId xmlns:p14="http://schemas.microsoft.com/office/powerpoint/2010/main" val="2345068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6" y="2895606"/>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5" y="2745302"/>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IBM Eliot Sans Medium" panose="020B0703050000000000" pitchFamily="34" charset="0"/>
              </a:defRPr>
            </a:lvl1pPr>
          </a:lstStyle>
          <a:p>
            <a:pPr lvl="0"/>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a:t>
            </a:r>
            <a:r>
              <a:rPr lang="en-US" err="1"/>
              <a:t>eros</a:t>
            </a:r>
            <a:r>
              <a:rPr lang="en-US"/>
              <a:t> </a:t>
            </a:r>
            <a:r>
              <a:rPr lang="en-US" err="1"/>
              <a:t>quis</a:t>
            </a:r>
            <a:r>
              <a:rPr lang="en-US"/>
              <a:t> </a:t>
            </a:r>
            <a:r>
              <a:rPr lang="en-US" err="1"/>
              <a:t>urna</a:t>
            </a:r>
            <a:r>
              <a:rPr lang="en-US"/>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Tree>
    <p:extLst>
      <p:ext uri="{BB962C8B-B14F-4D97-AF65-F5344CB8AC3E}">
        <p14:creationId xmlns:p14="http://schemas.microsoft.com/office/powerpoint/2010/main" val="729730139"/>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5352"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5" y="2739926"/>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5" y="55579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2"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1" y="55579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6" y="289560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2"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Tree>
    <p:extLst>
      <p:ext uri="{BB962C8B-B14F-4D97-AF65-F5344CB8AC3E}">
        <p14:creationId xmlns:p14="http://schemas.microsoft.com/office/powerpoint/2010/main" val="1374644611"/>
      </p:ext>
    </p:extLst>
  </p:cSld>
  <p:clrMapOvr>
    <a:masterClrMapping/>
  </p:clrMapOvr>
  <p:extLst>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2"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8"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9"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895606"/>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895606"/>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431583903"/>
      </p:ext>
    </p:extLst>
  </p:cSld>
  <p:clrMapOvr>
    <a:masterClrMapping/>
  </p:clrMapOvr>
  <p:extLst>
    <p:ext uri="{DCECCB84-F9BA-43D5-87BE-67443E8EF086}">
      <p15:sldGuideLst xmlns:p15="http://schemas.microsoft.com/office/powerpoint/2012/main">
        <p15:guide id="1" pos="4248"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2" y="2524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2524605"/>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2" y="4800629"/>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21336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21336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2"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2"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2" y="5191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2" y="4892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Tree>
    <p:extLst>
      <p:ext uri="{BB962C8B-B14F-4D97-AF65-F5344CB8AC3E}">
        <p14:creationId xmlns:p14="http://schemas.microsoft.com/office/powerpoint/2010/main" val="851879954"/>
      </p:ext>
    </p:extLst>
  </p:cSld>
  <p:clrMapOvr>
    <a:masterClrMapping/>
  </p:clrMapOvr>
  <p:extLst>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4344" userDrawn="1">
          <p15:clr>
            <a:srgbClr val="FBAE40"/>
          </p15:clr>
        </p15:guide>
        <p15:guide id="7" pos="9024" userDrawn="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600200"/>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2476919106"/>
      </p:ext>
    </p:extLst>
  </p:cSld>
  <p:clrMapOvr>
    <a:masterClrMapping/>
  </p:clrMapOvr>
  <p:extLst>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2286000"/>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3336223822"/>
      </p:ext>
    </p:extLst>
  </p:cSld>
  <p:clrMapOvr>
    <a:masterClrMapping/>
  </p:clrMapOvr>
  <p:extLst>
    <p:ext uri="{DCECCB84-F9BA-43D5-87BE-67443E8EF086}">
      <p15:sldGuideLst xmlns:p15="http://schemas.microsoft.com/office/powerpoint/2012/main">
        <p15:guide id="1" pos="9168" userDrawn="1">
          <p15:clr>
            <a:srgbClr val="FBAE40"/>
          </p15:clr>
        </p15:guide>
        <p15:guide id="2" orient="horz" pos="1440" userDrawn="1">
          <p15:clr>
            <a:srgbClr val="FBAE40"/>
          </p15:clr>
        </p15:guide>
        <p15:guide id="3" orient="horz" pos="4344" userDrawn="1">
          <p15:clr>
            <a:srgbClr val="FBAE40"/>
          </p15:clr>
        </p15:guide>
        <p15:guide id="4" pos="9096"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722034" y="1549400"/>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2" y="5905448"/>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9" y="5905448"/>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4</a:t>
            </a:r>
          </a:p>
        </p:txBody>
      </p:sp>
    </p:spTree>
    <p:extLst>
      <p:ext uri="{BB962C8B-B14F-4D97-AF65-F5344CB8AC3E}">
        <p14:creationId xmlns:p14="http://schemas.microsoft.com/office/powerpoint/2010/main" val="246811371"/>
      </p:ext>
    </p:extLst>
  </p:cSld>
  <p:clrMapOvr>
    <a:masterClrMapping/>
  </p:clrMapOvr>
  <p:extLst>
    <p:ext uri="{DCECCB84-F9BA-43D5-87BE-67443E8EF086}">
      <p15:sldGuideLst xmlns:p15="http://schemas.microsoft.com/office/powerpoint/2012/main">
        <p15:guide id="3" orient="horz" pos="2692" userDrawn="1">
          <p15:clr>
            <a:srgbClr val="FBAE40"/>
          </p15:clr>
        </p15:guide>
        <p15:guide id="5" pos="2160" userDrawn="1">
          <p15:clr>
            <a:srgbClr val="FBAE40"/>
          </p15:clr>
        </p15:guide>
        <p15:guide id="6" orient="horz" pos="1032" userDrawn="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1289307" y="1450244"/>
            <a:ext cx="11676888"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3892655" y="7612689"/>
            <a:ext cx="370072"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8946505" y="7615599"/>
            <a:ext cx="4937760" cy="218918"/>
          </a:xfrm>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675880" y="3857625"/>
            <a:ext cx="1777885" cy="438150"/>
          </a:xfrm>
          <a:prstGeom prst="rect">
            <a:avLst/>
          </a:prstGeom>
        </p:spPr>
        <p:txBody>
          <a:bodyPr anchor="ctr">
            <a:normAutofit/>
          </a:bodyPr>
          <a:lstStyle>
            <a:lvl1pPr>
              <a:defRPr lang="en-US" sz="180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75217" y="38576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615680" y="605472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1015017" y="60547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12446588" y="59531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11845925" y="59531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12200771" y="42894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11600109" y="42894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Tree>
    <p:extLst>
      <p:ext uri="{BB962C8B-B14F-4D97-AF65-F5344CB8AC3E}">
        <p14:creationId xmlns:p14="http://schemas.microsoft.com/office/powerpoint/2010/main" val="1173059427"/>
      </p:ext>
    </p:extLst>
  </p:cSld>
  <p:clrMapOvr>
    <a:masterClrMapping/>
  </p:clrMapOvr>
  <p:extLst>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1128" userDrawn="1">
          <p15:clr>
            <a:srgbClr val="FBAE40"/>
          </p15:clr>
        </p15:guide>
        <p15:guide id="6" pos="7704" userDrawn="1">
          <p15:clr>
            <a:srgbClr val="FBAE40"/>
          </p15:clr>
        </p15:guide>
        <p15:guide id="7" orient="horz" pos="2832" userDrawn="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359639" y="502920"/>
            <a:ext cx="3165892" cy="305258"/>
          </a:xfrm>
          <a:prstGeom prst="rect">
            <a:avLst/>
          </a:prstGeom>
        </p:spPr>
        <p:txBody>
          <a:bodyPr anchor="b">
            <a:noAutofit/>
          </a:bodyPr>
          <a:lstStyle>
            <a:lvl1pPr algn="l">
              <a:defRPr sz="1600" b="0" i="0">
                <a:solidFill>
                  <a:srgbClr val="FFFFFF"/>
                </a:solidFill>
                <a:latin typeface="IBM Plex Sans Light" panose="020B0403050000000000" pitchFamily="34" charset="0"/>
              </a:defRPr>
            </a:lvl1pPr>
          </a:lstStyle>
          <a:p>
            <a:r>
              <a:rPr lang="en-US"/>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75428411"/>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1" y="2975959"/>
            <a:ext cx="13635991" cy="2277683"/>
          </a:xfrm>
          <a:prstGeom prst="rect">
            <a:avLst/>
          </a:prstGeom>
        </p:spPr>
        <p:txBody>
          <a:bodyPr anchor="ctr" anchorCtr="0"/>
          <a:lstStyle>
            <a:lvl1pPr>
              <a:defRPr lang="en-US" sz="8000" b="1" i="0" dirty="0">
                <a:solidFill>
                  <a:srgbClr val="002577"/>
                </a:solidFill>
                <a:latin typeface="IBM Plex Sans" panose="020B0503050203000203" pitchFamily="34" charset="0"/>
              </a:defRPr>
            </a:lvl1pPr>
          </a:lstStyle>
          <a:p>
            <a:pPr marL="0" lvl="0" indent="0" algn="ctr">
              <a:lnSpc>
                <a:spcPct val="85000"/>
              </a:lnSpc>
              <a:buNone/>
            </a:pPr>
            <a:r>
              <a:rPr lang="en-US"/>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latin typeface="IBM Eliot Sans Medium" panose="020B0703050000000000" pitchFamily="34" charset="0"/>
              </a:rPr>
              <a:t>Equitable</a:t>
            </a:r>
          </a:p>
        </p:txBody>
      </p:sp>
    </p:spTree>
    <p:extLst>
      <p:ext uri="{BB962C8B-B14F-4D97-AF65-F5344CB8AC3E}">
        <p14:creationId xmlns:p14="http://schemas.microsoft.com/office/powerpoint/2010/main" val="2218892967"/>
      </p:ext>
    </p:extLst>
  </p:cSld>
  <p:clrMapOvr>
    <a:masterClrMapping/>
  </p:clrMapOvr>
  <p:extLst>
    <p:ext uri="{DCECCB84-F9BA-43D5-87BE-67443E8EF086}">
      <p15:sldGuideLst xmlns:p15="http://schemas.microsoft.com/office/powerpoint/2012/main">
        <p15:guide id="1" orient="horz" pos="23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4972955" y="43805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5515488" y="43103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5516028"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364866" y="400486"/>
            <a:ext cx="4369183"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4972955" y="1380806"/>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5515488" y="1373788"/>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5516028"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4972955" y="22952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5515488" y="22881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5516028"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4972955" y="32096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5515488" y="32025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5516028"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9630010" y="43805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10172541" y="43103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10173081"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9630010" y="1380806"/>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10172541" y="1373788"/>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10173081"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9630010" y="22952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10172541" y="22881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10173081"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9630010" y="32096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10172541" y="32025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10173081"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Tree>
    <p:extLst>
      <p:ext uri="{BB962C8B-B14F-4D97-AF65-F5344CB8AC3E}">
        <p14:creationId xmlns:p14="http://schemas.microsoft.com/office/powerpoint/2010/main" val="2865760056"/>
      </p:ext>
    </p:extLst>
  </p:cSld>
  <p:clrMapOvr>
    <a:masterClrMapping/>
  </p:clrMapOvr>
  <p:extLst>
    <p:ext uri="{DCECCB84-F9BA-43D5-87BE-67443E8EF086}">
      <p15:sldGuideLst xmlns:p15="http://schemas.microsoft.com/office/powerpoint/2012/main">
        <p15:guide id="1" pos="3435"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257636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dirty="0"/>
              <a:t>Presentation Title Here – Month 00, 000</a:t>
            </a:r>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2" y="5927064"/>
            <a:ext cx="13715999" cy="1549248"/>
          </a:xfrm>
          <a:prstGeom prst="rect">
            <a:avLst/>
          </a:prstGeom>
        </p:spPr>
        <p:txBody>
          <a:bodyPr anchor="ctr" anchorCtr="0"/>
          <a:lstStyle>
            <a:lvl1pPr>
              <a:defRPr lang="en-US" sz="5400" b="1" i="0" dirty="0">
                <a:solidFill>
                  <a:schemeClr val="accent1"/>
                </a:solidFill>
                <a:latin typeface="IBM Plex Sans" panose="020B0503050203000203" pitchFamily="34" charset="0"/>
              </a:defRPr>
            </a:lvl1pPr>
          </a:lstStyle>
          <a:p>
            <a:pPr marL="0" lvl="0" indent="0" algn="ctr">
              <a:lnSpc>
                <a:spcPct val="85000"/>
              </a:lnSpc>
              <a:buNone/>
            </a:pPr>
            <a:r>
              <a:rPr lang="en-US"/>
              <a:t>Section Title Here</a:t>
            </a:r>
          </a:p>
        </p:txBody>
      </p:sp>
    </p:spTree>
    <p:extLst>
      <p:ext uri="{BB962C8B-B14F-4D97-AF65-F5344CB8AC3E}">
        <p14:creationId xmlns:p14="http://schemas.microsoft.com/office/powerpoint/2010/main" val="2603285501"/>
      </p:ext>
    </p:extLst>
  </p:cSld>
  <p:clrMapOvr>
    <a:masterClrMapping/>
  </p:clrMapOvr>
  <p:extLst>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9216" userDrawn="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59639" y="517147"/>
            <a:ext cx="3165892" cy="305258"/>
          </a:xfrm>
          <a:prstGeom prst="rect">
            <a:avLst/>
          </a:prstGeom>
        </p:spPr>
        <p:txBody>
          <a:bodyPr anchor="b">
            <a:noAutofit/>
          </a:bodyPr>
          <a:lstStyle>
            <a:lvl1pPr algn="l">
              <a:defRPr sz="1600" b="0" i="0">
                <a:solidFill>
                  <a:srgbClr val="002677"/>
                </a:solidFill>
                <a:latin typeface="IBM Plex Sans Light" panose="020B0403050000000000" pitchFamily="34" charset="0"/>
              </a:defRPr>
            </a:lvl1pPr>
          </a:lstStyle>
          <a:p>
            <a:r>
              <a:rPr lang="en-US"/>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686185271"/>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IBM Eliot Sans" panose="020B0503050000000000" pitchFamily="34" charset="0"/>
              </a:defRPr>
            </a:lvl1pPr>
          </a:lstStyle>
          <a:p>
            <a:r>
              <a:rPr lang="en-US"/>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4" y="2653994"/>
            <a:ext cx="5610748" cy="2680009"/>
          </a:xfrm>
          <a:prstGeom prst="rect">
            <a:avLst/>
          </a:prstGeom>
        </p:spPr>
        <p:txBody>
          <a:bodyPr>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a:p>
            <a:r>
              <a:rPr lang="en-US"/>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580088684"/>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7315200" y="0"/>
            <a:ext cx="73152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359641" y="501420"/>
            <a:ext cx="5583961" cy="507253"/>
          </a:xfrm>
          <a:prstGeom prst="rect">
            <a:avLst/>
          </a:prstGeom>
        </p:spPr>
        <p:txBody>
          <a:bodyPr anchor="t">
            <a:noAutofit/>
          </a:bodyPr>
          <a:lstStyle>
            <a:lvl1pPr algn="l">
              <a:defRPr sz="1600" b="0" i="0">
                <a:solidFill>
                  <a:srgbClr val="002677"/>
                </a:solidFill>
                <a:latin typeface="IBM Eliot Sans Medium" panose="020B0703050000000000" pitchFamily="34" charset="0"/>
                <a:cs typeface="Segoe UI" panose="020B0502040204020203" pitchFamily="34" charset="0"/>
              </a:defRPr>
            </a:lvl1pPr>
          </a:lstStyle>
          <a:p>
            <a:r>
              <a:rPr lang="en-US"/>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002677"/>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337364" y="2106297"/>
            <a:ext cx="5606237"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a:t>Title Here</a:t>
            </a:r>
          </a:p>
        </p:txBody>
      </p:sp>
    </p:spTree>
    <p:extLst>
      <p:ext uri="{BB962C8B-B14F-4D97-AF65-F5344CB8AC3E}">
        <p14:creationId xmlns:p14="http://schemas.microsoft.com/office/powerpoint/2010/main" val="2295021549"/>
      </p:ext>
    </p:extLst>
  </p:cSld>
  <p:clrMapOvr>
    <a:masterClrMapping/>
  </p:clrMapOvr>
  <p:extLst>
    <p:ext uri="{DCECCB84-F9BA-43D5-87BE-67443E8EF086}">
      <p15:sldGuideLst xmlns:p15="http://schemas.microsoft.com/office/powerpoint/2012/main">
        <p15:guide id="1" orient="horz" pos="350"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a:t>Key Take Away Here</a:t>
            </a:r>
          </a:p>
          <a:p>
            <a:pPr lvl="0"/>
            <a:r>
              <a:rPr lang="en-US"/>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968733473"/>
      </p:ext>
    </p:extLst>
  </p:cSld>
  <p:clrMapOvr>
    <a:masterClrMapping/>
  </p:clrMapOvr>
  <p:extLst>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dirty="0"/>
              <a:t>Presentation Title Here – Month 00, 000</a:t>
            </a:r>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7315200" y="0"/>
            <a:ext cx="7315200" cy="8229600"/>
          </a:xfrm>
          <a:prstGeom prst="rect">
            <a:avLst/>
          </a:prstGeom>
          <a:solidFill>
            <a:schemeClr val="bg1">
              <a:lumMod val="95000"/>
            </a:schemeClr>
          </a:solidFill>
        </p:spPr>
        <p:txBody>
          <a:bodyPr anchor="ctr"/>
          <a:lstStyle>
            <a:lvl1pPr marL="0" indent="0" algn="ctr">
              <a:buNone/>
              <a:defRPr sz="16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1280601455"/>
      </p:ext>
    </p:extLst>
  </p:cSld>
  <p:clrMapOvr>
    <a:masterClrMapping/>
  </p:clrMapOvr>
  <p:extLst>
    <p:ext uri="{DCECCB84-F9BA-43D5-87BE-67443E8EF086}">
      <p15:sldGuideLst xmlns:p15="http://schemas.microsoft.com/office/powerpoint/2012/main">
        <p15:guide id="1" pos="4187" userDrawn="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941860"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707887"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6" y="400486"/>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3"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8</a:t>
            </a:r>
          </a:p>
        </p:txBody>
      </p:sp>
    </p:spTree>
    <p:extLst>
      <p:ext uri="{BB962C8B-B14F-4D97-AF65-F5344CB8AC3E}">
        <p14:creationId xmlns:p14="http://schemas.microsoft.com/office/powerpoint/2010/main" val="2728676467"/>
      </p:ext>
    </p:extLst>
  </p:cSld>
  <p:clrMapOvr>
    <a:masterClrMapping/>
  </p:clrMapOvr>
  <p:extLst>
    <p:ext uri="{DCECCB84-F9BA-43D5-87BE-67443E8EF086}">
      <p15:sldGuideLst xmlns:p15="http://schemas.microsoft.com/office/powerpoint/2012/main">
        <p15:guide id="1" pos="2616" userDrawn="1">
          <p15:clr>
            <a:srgbClr val="FBAE40"/>
          </p15:clr>
        </p15:guide>
        <p15:guide id="2" pos="4920" userDrawn="1">
          <p15:clr>
            <a:srgbClr val="FBAE40"/>
          </p15:clr>
        </p15:guide>
        <p15:guide id="3" pos="7224" userDrawn="1">
          <p15:clr>
            <a:srgbClr val="FBAE40"/>
          </p15:clr>
        </p15:guide>
        <p15:guide id="4" orient="horz" pos="3120" userDrawn="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46304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1" y="4800600"/>
            <a:ext cx="146357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6"/>
            <a:ext cx="5807336"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3" y="61595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8"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8"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8"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8</a:t>
            </a:r>
          </a:p>
        </p:txBody>
      </p:sp>
    </p:spTree>
    <p:extLst>
      <p:ext uri="{BB962C8B-B14F-4D97-AF65-F5344CB8AC3E}">
        <p14:creationId xmlns:p14="http://schemas.microsoft.com/office/powerpoint/2010/main" val="1604734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9765791" y="2285998"/>
            <a:ext cx="4882896"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4882895" y="2285998"/>
            <a:ext cx="4882896"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4882896"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4880108"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9765791"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364866" y="400486"/>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5155559"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10032359"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3616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51622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10025197" y="3670363"/>
            <a:ext cx="4180035"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Tree>
    <p:extLst>
      <p:ext uri="{BB962C8B-B14F-4D97-AF65-F5344CB8AC3E}">
        <p14:creationId xmlns:p14="http://schemas.microsoft.com/office/powerpoint/2010/main" val="2689757963"/>
      </p:ext>
    </p:extLst>
  </p:cSld>
  <p:clrMapOvr>
    <a:masterClrMapping/>
  </p:clrMapOvr>
  <p:extLst>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3" y="662798"/>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3" y="20447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3" y="3426780"/>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3" y="47879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3" y="61595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5</a:t>
            </a:r>
          </a:p>
        </p:txBody>
      </p:sp>
    </p:spTree>
    <p:extLst>
      <p:ext uri="{BB962C8B-B14F-4D97-AF65-F5344CB8AC3E}">
        <p14:creationId xmlns:p14="http://schemas.microsoft.com/office/powerpoint/2010/main" val="1803117044"/>
      </p:ext>
    </p:extLst>
  </p:cSld>
  <p:clrMapOvr>
    <a:masterClrMapping/>
  </p:clrMapOvr>
  <p:extLst>
    <p:ext uri="{DCECCB84-F9BA-43D5-87BE-67443E8EF086}">
      <p15:sldGuideLst xmlns:p15="http://schemas.microsoft.com/office/powerpoint/2012/main">
        <p15:guide id="1" pos="5376" userDrawn="1">
          <p15:clr>
            <a:srgbClr val="FBAE40"/>
          </p15:clr>
        </p15:guide>
        <p15:guide id="2" pos="6264"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9"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4"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8"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9"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6" y="400486"/>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4</a:t>
            </a:r>
          </a:p>
        </p:txBody>
      </p:sp>
    </p:spTree>
    <p:extLst>
      <p:ext uri="{BB962C8B-B14F-4D97-AF65-F5344CB8AC3E}">
        <p14:creationId xmlns:p14="http://schemas.microsoft.com/office/powerpoint/2010/main" val="28073203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4972955" y="43805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5515488" y="43103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5516028"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364866" y="400486"/>
            <a:ext cx="4369183"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4972955" y="1380806"/>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5515488" y="1373788"/>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5516028"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4972955" y="22952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5515488" y="22881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5516028"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4972955" y="32096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5515488" y="32025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5516028"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9630010" y="43805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10172541" y="43103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10173081"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9630010" y="1380806"/>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10172541" y="1373788"/>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10173081"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9630010" y="22952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10172541" y="22881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10173081"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9630010" y="32096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10172541" y="32025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10173081"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Tree>
    <p:extLst>
      <p:ext uri="{BB962C8B-B14F-4D97-AF65-F5344CB8AC3E}">
        <p14:creationId xmlns:p14="http://schemas.microsoft.com/office/powerpoint/2010/main" val="1852688958"/>
      </p:ext>
    </p:extLst>
  </p:cSld>
  <p:clrMapOvr>
    <a:masterClrMapping/>
  </p:clrMapOvr>
  <p:extLst>
    <p:ext uri="{DCECCB84-F9BA-43D5-87BE-67443E8EF086}">
      <p15:sldGuideLst xmlns:p15="http://schemas.microsoft.com/office/powerpoint/2012/main">
        <p15:guide id="1" pos="3435" userDrawn="1">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3" y="662798"/>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3" y="20447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3" y="3426780"/>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3" y="47879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3" y="61595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5</a:t>
            </a:r>
          </a:p>
        </p:txBody>
      </p:sp>
    </p:spTree>
    <p:extLst>
      <p:ext uri="{BB962C8B-B14F-4D97-AF65-F5344CB8AC3E}">
        <p14:creationId xmlns:p14="http://schemas.microsoft.com/office/powerpoint/2010/main" val="4110870723"/>
      </p:ext>
    </p:extLst>
  </p:cSld>
  <p:clrMapOvr>
    <a:masterClrMapping/>
  </p:clrMapOvr>
  <p:extLst>
    <p:ext uri="{DCECCB84-F9BA-43D5-87BE-67443E8EF086}">
      <p15:sldGuideLst xmlns:p15="http://schemas.microsoft.com/office/powerpoint/2012/main">
        <p15:guide id="1" pos="5376" userDrawn="1">
          <p15:clr>
            <a:srgbClr val="FBAE40"/>
          </p15:clr>
        </p15:guide>
        <p15:guide id="2" pos="6264"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1" y="8121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1" y="21837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1" y="3591951"/>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1" y="49269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1" y="62985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9" y="8121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9" y="21837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9" y="3591951"/>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9" y="49269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9" y="62985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7"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7"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7"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7"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7"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5"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5"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5"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5"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5"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10</a:t>
            </a:r>
          </a:p>
        </p:txBody>
      </p:sp>
    </p:spTree>
    <p:extLst>
      <p:ext uri="{BB962C8B-B14F-4D97-AF65-F5344CB8AC3E}">
        <p14:creationId xmlns:p14="http://schemas.microsoft.com/office/powerpoint/2010/main" val="3552871855"/>
      </p:ext>
    </p:extLst>
  </p:cSld>
  <p:clrMapOvr>
    <a:masterClrMapping/>
  </p:clrMapOvr>
  <p:extLst>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3" y="26841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9" y="30724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2" y="26841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3" y="26841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9" y="30724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2" y="26841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3" y="45129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9" y="49012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2" y="45129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8" y="45129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4" y="49012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2" y="45129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3" y="63417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9" y="67300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2" y="63417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3" y="63417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9" y="67300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2" y="63417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6</a:t>
            </a:r>
          </a:p>
        </p:txBody>
      </p:sp>
    </p:spTree>
    <p:extLst>
      <p:ext uri="{BB962C8B-B14F-4D97-AF65-F5344CB8AC3E}">
        <p14:creationId xmlns:p14="http://schemas.microsoft.com/office/powerpoint/2010/main" val="1607604056"/>
      </p:ext>
    </p:extLst>
  </p:cSld>
  <p:clrMapOvr>
    <a:masterClrMapping/>
  </p:clrMapOvr>
  <p:extLst>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3" y="359548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50" y="360024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8"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5"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3" y="4372231"/>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50" y="4376994"/>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8"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3" y="5129314"/>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50" y="5134077"/>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8"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4" y="359548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80" y="360024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4" y="4372231"/>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80" y="4376994"/>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4" y="5129314"/>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80" y="5134077"/>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9" y="360024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4"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31"/>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9" y="4376994"/>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4"/>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9" y="5134077"/>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Tree>
    <p:extLst>
      <p:ext uri="{BB962C8B-B14F-4D97-AF65-F5344CB8AC3E}">
        <p14:creationId xmlns:p14="http://schemas.microsoft.com/office/powerpoint/2010/main" val="2758463131"/>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6334831" y="3086104"/>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9898391" y="3086104"/>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4"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3"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507504"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2563817" y="3086104"/>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651441"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4412453"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8234515" y="3898609"/>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11639033" y="3898609"/>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8"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7" y="2683531"/>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1"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6" y="2683531"/>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9" y="2683531"/>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5"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40"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2417779"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4268288"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6188792"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8088476"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9752352"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11492996"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Tree>
    <p:extLst>
      <p:ext uri="{BB962C8B-B14F-4D97-AF65-F5344CB8AC3E}">
        <p14:creationId xmlns:p14="http://schemas.microsoft.com/office/powerpoint/2010/main" val="795793174"/>
      </p:ext>
    </p:extLst>
  </p:cSld>
  <p:clrMapOvr>
    <a:masterClrMapping/>
  </p:clrMapOvr>
  <p:extLst>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608" userDrawn="1">
          <p15:clr>
            <a:srgbClr val="FBAE40"/>
          </p15:clr>
        </p15:guide>
        <p15:guide id="8" pos="2784" userDrawn="1">
          <p15:clr>
            <a:srgbClr val="FBAE40"/>
          </p15:clr>
        </p15:guide>
        <p15:guide id="9" pos="3984" userDrawn="1">
          <p15:clr>
            <a:srgbClr val="FBAE40"/>
          </p15:clr>
        </p15:guide>
        <p15:guide id="10" pos="408" userDrawn="1">
          <p15:clr>
            <a:srgbClr val="FBAE40"/>
          </p15:clr>
        </p15:guide>
        <p15:guide id="11" pos="5184" userDrawn="1">
          <p15:clr>
            <a:srgbClr val="FBAE40"/>
          </p15:clr>
        </p15:guide>
        <p15:guide id="12" pos="636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7560" userDrawn="1">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457203"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3922253" y="3742365"/>
            <a:ext cx="172123"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7394929" y="3742365"/>
            <a:ext cx="172123"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10766005" y="3742365"/>
            <a:ext cx="172123"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99069"/>
      </p:ext>
    </p:extLst>
  </p:cSld>
  <p:clrMapOvr>
    <a:masterClrMapping/>
  </p:clrMapOvr>
  <p:extLst>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2472" userDrawn="1">
          <p15:clr>
            <a:srgbClr val="FBAE40"/>
          </p15:clr>
        </p15:guide>
        <p15:guide id="4" pos="4656" userDrawn="1">
          <p15:clr>
            <a:srgbClr val="FBAE40"/>
          </p15:clr>
        </p15:guide>
        <p15:guide id="5" pos="6792"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11"/>
            <a:ext cx="5126531" cy="333683"/>
          </a:xfrm>
          <a:prstGeom prst="rect">
            <a:avLst/>
          </a:prstGeom>
        </p:spPr>
        <p:txBody>
          <a:bodyPr/>
          <a:lstStyle>
            <a:lvl1pPr marL="0" indent="0">
              <a:buNone/>
              <a:defRPr sz="2500" b="1" i="0">
                <a:solidFill>
                  <a:srgbClr val="002677"/>
                </a:solidFill>
                <a:latin typeface="IBM Eliot Sans Medium" panose="020B0703050000000000" pitchFamily="34" charset="0"/>
              </a:defRPr>
            </a:lvl1pPr>
          </a:lstStyle>
          <a:p>
            <a:pPr lvl="0"/>
            <a:r>
              <a:rPr lang="en-US"/>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7"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re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Uga</a:t>
            </a:r>
            <a:r>
              <a:rPr lang="en-US">
                <a:solidFill>
                  <a:srgbClr val="002677"/>
                </a:solidFill>
                <a:effectLst/>
                <a:latin typeface="Segoe UI" panose="020B0502040204020203" pitchFamily="34" charset="0"/>
              </a:rPr>
              <a:t>. Ut et </a:t>
            </a:r>
            <a:r>
              <a:rPr lang="en-US" err="1">
                <a:solidFill>
                  <a:srgbClr val="002677"/>
                </a:solidFill>
                <a:effectLst/>
                <a:latin typeface="Segoe UI" panose="020B0502040204020203" pitchFamily="34" charset="0"/>
              </a:rPr>
              <a:t>aliquas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duciisq</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quos mod non </a:t>
            </a:r>
            <a:r>
              <a:rPr lang="en-US" err="1">
                <a:solidFill>
                  <a:srgbClr val="002677"/>
                </a:solidFill>
                <a:effectLst/>
                <a:latin typeface="Segoe UI" panose="020B0502040204020203" pitchFamily="34" charset="0"/>
              </a:rPr>
              <a:t>rerorer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spelicil</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nulpa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quid </a:t>
            </a:r>
            <a:r>
              <a:rPr lang="en-US" err="1">
                <a:solidFill>
                  <a:srgbClr val="002677"/>
                </a:solidFill>
                <a:effectLst/>
                <a:latin typeface="Segoe UI" panose="020B0502040204020203" pitchFamily="34" charset="0"/>
              </a:rPr>
              <a:t>earum</a:t>
            </a:r>
            <a:r>
              <a:rPr lang="en-US">
                <a:solidFill>
                  <a:srgbClr val="002677"/>
                </a:solidFill>
                <a:effectLst/>
                <a:latin typeface="Segoe UI" panose="020B0502040204020203" pitchFamily="34" charset="0"/>
              </a:rPr>
              <a:t>, cum </a:t>
            </a:r>
            <a:r>
              <a:rPr lang="en-US" err="1">
                <a:solidFill>
                  <a:srgbClr val="002677"/>
                </a:solidFill>
                <a:effectLst/>
                <a:latin typeface="Segoe UI" panose="020B0502040204020203" pitchFamily="34" charset="0"/>
              </a:rPr>
              <a:t>adi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miligen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tiorit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eatendi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dolessus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restionseque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dist</a:t>
            </a:r>
            <a:r>
              <a:rPr lang="en-US">
                <a:solidFill>
                  <a:srgbClr val="002677"/>
                </a:solidFill>
                <a:effectLst/>
                <a:latin typeface="Segoe UI" panose="020B0502040204020203" pitchFamily="34" charset="0"/>
              </a:rPr>
              <a:t>, cone nit </a:t>
            </a:r>
            <a:r>
              <a:rPr lang="en-US" err="1">
                <a:solidFill>
                  <a:srgbClr val="002677"/>
                </a:solidFill>
                <a:effectLst/>
                <a:latin typeface="Segoe UI" panose="020B0502040204020203" pitchFamily="34" charset="0"/>
              </a:rPr>
              <a:t>iducips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ustionem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volecturitia</a:t>
            </a:r>
            <a:r>
              <a:rPr lang="en-US">
                <a:solidFill>
                  <a:srgbClr val="002677"/>
                </a:solidFill>
                <a:effectLst/>
                <a:latin typeface="Segoe UI" panose="020B0502040204020203" pitchFamily="34" charset="0"/>
              </a:rPr>
              <a:t> dis </a:t>
            </a:r>
            <a:r>
              <a:rPr lang="en-US" err="1">
                <a:solidFill>
                  <a:srgbClr val="002677"/>
                </a:solidFill>
                <a:effectLst/>
                <a:latin typeface="Segoe UI" panose="020B0502040204020203" pitchFamily="34" charset="0"/>
              </a:rPr>
              <a:t>ducimusam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faccum</a:t>
            </a:r>
            <a:r>
              <a:rPr lang="en-US">
                <a:solidFill>
                  <a:srgbClr val="002677"/>
                </a:solidFill>
                <a:effectLst/>
                <a:latin typeface="Segoe UI" panose="020B0502040204020203" pitchFamily="34" charset="0"/>
              </a:rPr>
              <a:t>, sim </a:t>
            </a:r>
            <a:r>
              <a:rPr lang="en-US" err="1">
                <a:solidFill>
                  <a:srgbClr val="002677"/>
                </a:solidFill>
                <a:effectLst/>
                <a:latin typeface="Segoe UI" panose="020B0502040204020203" pitchFamily="34" charset="0"/>
              </a:rPr>
              <a:t>apitas</a:t>
            </a:r>
            <a:r>
              <a:rPr lang="en-US">
                <a:solidFill>
                  <a:srgbClr val="002677"/>
                </a:solidFill>
                <a:effectLst/>
                <a:latin typeface="Segoe UI" panose="020B0502040204020203" pitchFamily="34" charset="0"/>
              </a:rPr>
              <a:t> et abo. </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Ut </a:t>
            </a:r>
            <a:r>
              <a:rPr lang="en-US" err="1">
                <a:solidFill>
                  <a:srgbClr val="002677"/>
                </a:solidFill>
                <a:effectLst/>
                <a:latin typeface="Segoe UI" panose="020B0502040204020203" pitchFamily="34" charset="0"/>
              </a:rPr>
              <a:t>pelendebis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voluptatquo</a:t>
            </a:r>
            <a:r>
              <a:rPr lang="en-US">
                <a:solidFill>
                  <a:srgbClr val="002677"/>
                </a:solidFill>
                <a:effectLst/>
                <a:latin typeface="Segoe UI" panose="020B0502040204020203" pitchFamily="34" charset="0"/>
              </a:rPr>
              <a:t> id es non </a:t>
            </a:r>
            <a:r>
              <a:rPr lang="en-US" err="1">
                <a:solidFill>
                  <a:srgbClr val="002677"/>
                </a:solidFill>
                <a:effectLst/>
                <a:latin typeface="Segoe UI" panose="020B0502040204020203" pitchFamily="34" charset="0"/>
              </a:rPr>
              <a:t>porestin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acea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erisimia</a:t>
            </a:r>
            <a:r>
              <a:rPr lang="en-US">
                <a:solidFill>
                  <a:srgbClr val="002677"/>
                </a:solidFill>
                <a:effectLst/>
                <a:latin typeface="Segoe UI" panose="020B0502040204020203" pitchFamily="34" charset="0"/>
              </a:rPr>
              <a:t> nemo es </a:t>
            </a:r>
            <a:r>
              <a:rPr lang="en-US" err="1">
                <a:solidFill>
                  <a:srgbClr val="002677"/>
                </a:solidFill>
                <a:effectLst/>
                <a:latin typeface="Segoe UI" panose="020B0502040204020203" pitchFamily="34" charset="0"/>
              </a:rPr>
              <a:t>eius</a:t>
            </a:r>
            <a:r>
              <a:rPr lang="en-US">
                <a:solidFill>
                  <a:srgbClr val="002677"/>
                </a:solidFill>
                <a:effectLst/>
                <a:latin typeface="Segoe UI" panose="020B0502040204020203" pitchFamily="34" charset="0"/>
              </a:rPr>
              <a:t> sus et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ides </a:t>
            </a:r>
            <a:r>
              <a:rPr lang="en-US" err="1">
                <a:solidFill>
                  <a:srgbClr val="002677"/>
                </a:solidFill>
                <a:effectLst/>
                <a:latin typeface="Segoe UI" panose="020B0502040204020203" pitchFamily="34" charset="0"/>
              </a:rPr>
              <a:t>uta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quunt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ipsus</a:t>
            </a:r>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et </a:t>
            </a:r>
            <a:r>
              <a:rPr lang="en-US" err="1">
                <a:solidFill>
                  <a:srgbClr val="002677"/>
                </a:solidFill>
                <a:effectLst/>
                <a:latin typeface="Segoe UI" panose="020B0502040204020203" pitchFamily="34" charset="0"/>
              </a:rPr>
              <a:t>dendiassit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voluptibusam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disitioremod</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quiatem</a:t>
            </a:r>
            <a:r>
              <a:rPr lang="en-US">
                <a:solidFill>
                  <a:srgbClr val="002677"/>
                </a:solidFill>
                <a:effectLst/>
                <a:latin typeface="Segoe UI" panose="020B0502040204020203" pitchFamily="34" charset="0"/>
              </a:rPr>
              <a:t> </a:t>
            </a:r>
          </a:p>
          <a:p>
            <a:r>
              <a:rPr lang="en-US" err="1">
                <a:solidFill>
                  <a:srgbClr val="002677"/>
                </a:solidFill>
                <a:effectLst/>
                <a:latin typeface="Segoe UI" panose="020B0502040204020203" pitchFamily="34" charset="0"/>
              </a:rPr>
              <a:t>quundi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ionsequia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vento</a:t>
            </a:r>
            <a:r>
              <a:rPr lang="en-US">
                <a:solidFill>
                  <a:srgbClr val="002677"/>
                </a:solidFill>
                <a:effectLst/>
                <a:latin typeface="Segoe UI" panose="020B0502040204020203" pitchFamily="34" charset="0"/>
              </a:rPr>
              <a:t> con </a:t>
            </a:r>
            <a:r>
              <a:rPr lang="en-US" err="1">
                <a:solidFill>
                  <a:srgbClr val="002677"/>
                </a:solidFill>
                <a:effectLst/>
                <a:latin typeface="Segoe UI" panose="020B0502040204020203" pitchFamily="34" charset="0"/>
              </a:rPr>
              <a:t>coribus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moluptatetur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atiatet</a:t>
            </a:r>
            <a:r>
              <a:rPr lang="en-US">
                <a:solidFill>
                  <a:srgbClr val="002677"/>
                </a:solidFill>
                <a:effectLst/>
                <a:latin typeface="Segoe UI" panose="020B0502040204020203" pitchFamily="34" charset="0"/>
              </a:rPr>
              <a:t> </a:t>
            </a:r>
          </a:p>
          <a:p>
            <a:r>
              <a:rPr lang="en-US" err="1">
                <a:solidFill>
                  <a:srgbClr val="002677"/>
                </a:solidFill>
                <a:effectLst/>
                <a:latin typeface="Segoe UI" panose="020B0502040204020203" pitchFamily="34" charset="0"/>
              </a:rPr>
              <a:t>atur</a:t>
            </a:r>
            <a:r>
              <a:rPr lang="en-US">
                <a:solidFill>
                  <a:srgbClr val="002677"/>
                </a:solidFill>
                <a:effectLst/>
                <a:latin typeface="Segoe UI" panose="020B0502040204020203" pitchFamily="34" charset="0"/>
              </a:rPr>
              <a:t>? To </a:t>
            </a:r>
            <a:r>
              <a:rPr lang="en-US" err="1">
                <a:solidFill>
                  <a:srgbClr val="002677"/>
                </a:solidFill>
                <a:effectLst/>
                <a:latin typeface="Segoe UI" panose="020B0502040204020203" pitchFamily="34" charset="0"/>
              </a:rPr>
              <a:t>cor</a:t>
            </a:r>
            <a:r>
              <a:rPr lang="en-US">
                <a:solidFill>
                  <a:srgbClr val="002677"/>
                </a:solidFill>
                <a:effectLst/>
                <a:latin typeface="Segoe UI" panose="020B0502040204020203" pitchFamily="34" charset="0"/>
              </a:rPr>
              <a:t> sum et </a:t>
            </a:r>
            <a:r>
              <a:rPr lang="en-US" err="1">
                <a:solidFill>
                  <a:srgbClr val="002677"/>
                </a:solidFill>
                <a:effectLst/>
                <a:latin typeface="Segoe UI" panose="020B0502040204020203" pitchFamily="34" charset="0"/>
              </a:rPr>
              <a:t>provitem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andel</a:t>
            </a:r>
            <a:r>
              <a:rPr lang="en-US">
                <a:solidFill>
                  <a:srgbClr val="002677"/>
                </a:solidFill>
                <a:effectLst/>
                <a:latin typeface="Segoe UI" panose="020B0502040204020203" pitchFamily="34" charset="0"/>
              </a:rPr>
              <a:t> cones </a:t>
            </a:r>
            <a:r>
              <a:rPr lang="en-US" err="1">
                <a:solidFill>
                  <a:srgbClr val="002677"/>
                </a:solidFill>
                <a:effectLst/>
                <a:latin typeface="Segoe UI" panose="020B0502040204020203" pitchFamily="34" charset="0"/>
              </a:rPr>
              <a:t>alignatias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ariosaped</a:t>
            </a:r>
            <a:endParaRPr lang="en-US">
              <a:solidFill>
                <a:srgbClr val="002677"/>
              </a:solidFill>
              <a:effectLst/>
              <a:latin typeface="Segoe UI" panose="020B0502040204020203" pitchFamily="34" charset="0"/>
            </a:endParaRPr>
          </a:p>
          <a:p>
            <a:r>
              <a:rPr lang="en-US" err="1">
                <a:solidFill>
                  <a:srgbClr val="002677"/>
                </a:solidFill>
                <a:effectLst/>
                <a:latin typeface="Segoe UI" panose="020B0502040204020203" pitchFamily="34" charset="0"/>
              </a:rPr>
              <a:t>ulparum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consectios</a:t>
            </a:r>
            <a:r>
              <a:rPr lang="en-US">
                <a:solidFill>
                  <a:srgbClr val="002677"/>
                </a:solidFill>
                <a:effectLst/>
                <a:latin typeface="Segoe UI" panose="020B0502040204020203" pitchFamily="34" charset="0"/>
              </a:rPr>
              <a:t> et, que nonet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que pro </a:t>
            </a:r>
            <a:r>
              <a:rPr lang="en-US" err="1">
                <a:solidFill>
                  <a:srgbClr val="002677"/>
                </a:solidFill>
                <a:effectLst/>
                <a:latin typeface="Segoe UI" panose="020B0502040204020203" pitchFamily="34" charset="0"/>
              </a:rPr>
              <a:t>etur</a:t>
            </a:r>
            <a:r>
              <a:rPr lang="en-US">
                <a:solidFill>
                  <a:srgbClr val="002677"/>
                </a:solidFill>
                <a:effectLst/>
                <a:latin typeface="Segoe UI" panose="020B0502040204020203" pitchFamily="34" charset="0"/>
              </a:rPr>
              <a:t>, od quo</a:t>
            </a:r>
          </a:p>
          <a:p>
            <a:r>
              <a:rPr lang="en-US">
                <a:solidFill>
                  <a:srgbClr val="002677"/>
                </a:solidFill>
                <a:effectLst/>
                <a:latin typeface="Segoe UI" panose="020B0502040204020203" pitchFamily="34" charset="0"/>
              </a:rPr>
              <a:t>qui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a pa </a:t>
            </a:r>
            <a:r>
              <a:rPr lang="en-US" err="1">
                <a:solidFill>
                  <a:srgbClr val="002677"/>
                </a:solidFill>
                <a:effectLst/>
                <a:latin typeface="Segoe UI" panose="020B0502040204020203" pitchFamily="34" charset="0"/>
              </a:rPr>
              <a:t>quaeratem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magnis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evendis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sanihil</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05762154"/>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2016" userDrawn="1">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2"/>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4"/>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6" y="400486"/>
            <a:ext cx="5578737" cy="575833"/>
          </a:xfrm>
          <a:prstGeom prst="rect">
            <a:avLst/>
          </a:prstGeom>
        </p:spPr>
        <p:txBody>
          <a:bodyPr anchor="b">
            <a:noAutofit/>
          </a:bodyPr>
          <a:lstStyle>
            <a:lvl1pPr algn="l">
              <a:defRPr sz="3500" b="1" i="0">
                <a:solidFill>
                  <a:srgbClr val="002677"/>
                </a:solidFill>
                <a:latin typeface="IBM Eliot Sans Medium" panose="020B0703050000000000" pitchFamily="34" charset="0"/>
              </a:defRPr>
            </a:lvl1pPr>
          </a:lstStyle>
          <a:p>
            <a:r>
              <a:rPr lang="en-US"/>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9"/>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2"/>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4"/>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9"/>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2"/>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9"/>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9"/>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2"/>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51"/>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3"/>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8"/>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51"/>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3"/>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8"/>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51"/>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8"/>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8"/>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2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2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2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7"/>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Tree>
    <p:extLst>
      <p:ext uri="{BB962C8B-B14F-4D97-AF65-F5344CB8AC3E}">
        <p14:creationId xmlns:p14="http://schemas.microsoft.com/office/powerpoint/2010/main" val="146228101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1" y="8121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1" y="21837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1" y="3591951"/>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1" y="49269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1" y="62985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9" y="8121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9" y="21837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9" y="3591951"/>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9" y="49269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9" y="62985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7"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7"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7"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7"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7"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5"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5"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5"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5"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5"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10</a:t>
            </a:r>
          </a:p>
        </p:txBody>
      </p:sp>
    </p:spTree>
    <p:extLst>
      <p:ext uri="{BB962C8B-B14F-4D97-AF65-F5344CB8AC3E}">
        <p14:creationId xmlns:p14="http://schemas.microsoft.com/office/powerpoint/2010/main" val="524675644"/>
      </p:ext>
    </p:extLst>
  </p:cSld>
  <p:clrMapOvr>
    <a:masterClrMapping/>
  </p:clrMapOvr>
  <p:extLst>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0" indent="12700">
              <a:lnSpc>
                <a:spcPts val="5500"/>
              </a:lnSpc>
              <a:buNone/>
              <a:tabLst/>
              <a:defRPr sz="4500" b="1" i="0">
                <a:solidFill>
                  <a:srgbClr val="002577"/>
                </a:solidFill>
                <a:latin typeface="IBM Eliot Sans Medium" panose="020B0703050000000000" pitchFamily="34" charset="0"/>
              </a:defRPr>
            </a:lvl1pPr>
          </a:lstStyle>
          <a:p>
            <a:pPr lvl="0"/>
            <a:r>
              <a:rPr lang="en-US"/>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36917531"/>
      </p:ext>
    </p:extLst>
  </p:cSld>
  <p:clrMapOvr>
    <a:masterClrMapping/>
  </p:clrMapOvr>
  <p:extLst>
    <p:ext uri="{DCECCB84-F9BA-43D5-87BE-67443E8EF086}">
      <p15:sldGuideLst xmlns:p15="http://schemas.microsoft.com/office/powerpoint/2012/main">
        <p15:guide id="1" orient="horz" pos="1440"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4500" b="1" i="0">
                <a:solidFill>
                  <a:srgbClr val="002577"/>
                </a:solidFill>
                <a:latin typeface="IBM Eliot Sans Medium" panose="020B0703050000000000" pitchFamily="34" charset="0"/>
              </a:defRPr>
            </a:lvl1pPr>
          </a:lstStyle>
          <a:p>
            <a:pPr lvl="0"/>
            <a:r>
              <a:rPr lang="en-US"/>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6611225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7"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3"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2"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7"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7017563"/>
      </p:ext>
    </p:extLst>
  </p:cSld>
  <p:clrMapOvr>
    <a:masterClrMapping/>
  </p:clrMapOvr>
  <p:extLst>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7"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4"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5"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9"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90" y="4820240"/>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7" y="4820241"/>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031576339"/>
      </p:ext>
    </p:extLst>
  </p:cSld>
  <p:clrMapOvr>
    <a:masterClrMapping/>
  </p:clrMapOvr>
  <p:extLst>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457199" y="3009900"/>
            <a:ext cx="4562856"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9606529" y="3009903"/>
            <a:ext cx="4562856"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5042251" y="3009900"/>
            <a:ext cx="4562856"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365298" y="1443310"/>
            <a:ext cx="5601455" cy="476998"/>
          </a:xfrm>
          <a:prstGeom prst="rect">
            <a:avLst/>
          </a:prstGeom>
        </p:spPr>
        <p:txBody>
          <a:bodyPr>
            <a:noAutofit/>
          </a:bodyPr>
          <a:lstStyle>
            <a:lvl1pPr marL="0" indent="0">
              <a:lnSpc>
                <a:spcPts val="3000"/>
              </a:lnSpc>
              <a:buNone/>
              <a:defRPr sz="1800" b="1" i="0">
                <a:solidFill>
                  <a:srgbClr val="002677"/>
                </a:solidFill>
                <a:latin typeface="IBM Eliot Sans Medium" panose="020B0703050000000000" pitchFamily="34" charset="0"/>
              </a:defRPr>
            </a:lvl1pPr>
          </a:lstStyle>
          <a:p>
            <a:pPr lvl="0"/>
            <a:r>
              <a:rPr lang="en-US"/>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708287"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5317992"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9889992" y="4978100"/>
            <a:ext cx="3424237" cy="273050"/>
          </a:xfrm>
          <a:prstGeom prst="rect">
            <a:avLst/>
          </a:prstGeom>
        </p:spPr>
        <p:txBody>
          <a:bodyPr anchor="t"/>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7366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52959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9867900" y="3343102"/>
            <a:ext cx="1371600" cy="1371600"/>
          </a:xfrm>
          <a:prstGeom prst="rect">
            <a:avLst/>
          </a:prstGeom>
        </p:spPr>
        <p:txBody>
          <a:bodyPr/>
          <a:lstStyle>
            <a:lvl1pPr marL="0" indent="0" algn="ctr">
              <a:buNone/>
              <a:defRPr sz="8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736600" y="5276283"/>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5308600" y="5276283"/>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9871456" y="5276283"/>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532858"/>
      </p:ext>
    </p:extLst>
  </p:cSld>
  <p:clrMapOvr>
    <a:masterClrMapping/>
  </p:clrMapOvr>
  <p:extLst>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504" userDrawn="1">
          <p15:clr>
            <a:srgbClr val="FBAE40"/>
          </p15:clr>
        </p15:guide>
        <p15:guide id="11" orient="horz" pos="4368" userDrawn="1">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457200" y="3009900"/>
            <a:ext cx="3401568"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7334589" y="3009900"/>
            <a:ext cx="3401568"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10773092" y="3009900"/>
            <a:ext cx="3401568"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3895593" y="3009900"/>
            <a:ext cx="3401568"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637116" y="4977569"/>
            <a:ext cx="2654725"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4059047" y="4977569"/>
            <a:ext cx="2661796"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7480975"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10921759"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6604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4064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74676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10922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4065016"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7494016"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10932160"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654551"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095771"/>
      </p:ext>
    </p:extLst>
  </p:cSld>
  <p:clrMapOvr>
    <a:masterClrMapping/>
  </p:clrMapOvr>
  <p:extLst>
    <p:ext uri="{DCECCB84-F9BA-43D5-87BE-67443E8EF086}">
      <p15:sldGuideLst xmlns:p15="http://schemas.microsoft.com/office/powerpoint/2012/main">
        <p15:guide id="1" orient="horz" pos="2088" userDrawn="1">
          <p15:clr>
            <a:srgbClr val="FBAE40"/>
          </p15:clr>
        </p15:guide>
        <p15:guide id="4" pos="8616"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456" userDrawn="1">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2"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IBM Eliot Sans Medium" panose="020B0703050000000000"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IBM Eliot Sans Medium" panose="020B0703050000000000" pitchFamily="34" charset="0"/>
              </a:defRPr>
            </a:lvl2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 pro </a:t>
            </a:r>
            <a:r>
              <a:rPr lang="en-US" err="1"/>
              <a:t>berrunti</a:t>
            </a:r>
            <a:r>
              <a:rPr lang="en-US"/>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a:t>Type Style 2: </a:t>
            </a:r>
            <a:r>
              <a:rPr lang="en-US" err="1"/>
              <a:t>Occatur</a:t>
            </a:r>
            <a:r>
              <a:rPr lang="en-US"/>
              <a:t>, </a:t>
            </a:r>
            <a:r>
              <a:rPr lang="en-US" err="1"/>
              <a:t>odi</a:t>
            </a:r>
            <a:r>
              <a:rPr lang="en-US"/>
              <a:t> </a:t>
            </a:r>
            <a:r>
              <a:rPr lang="en-US" err="1"/>
              <a:t>optio</a:t>
            </a:r>
            <a:r>
              <a:rPr lang="en-US"/>
              <a:t> </a:t>
            </a:r>
            <a:r>
              <a:rPr lang="en-US" err="1"/>
              <a:t>consequi</a:t>
            </a:r>
            <a:r>
              <a:rPr lang="en-US"/>
              <a:t> arm que pro </a:t>
            </a:r>
            <a:r>
              <a:rPr lang="en-US" err="1"/>
              <a:t>berrunti</a:t>
            </a:r>
            <a:r>
              <a:rPr lang="en-US"/>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1151741217"/>
      </p:ext>
    </p:extLst>
  </p:cSld>
  <p:clrMapOvr>
    <a:masterClrMapping/>
  </p:clrMapOvr>
  <p:extLst>
    <p:ext uri="{DCECCB84-F9BA-43D5-87BE-67443E8EF086}">
      <p15:sldGuideLst xmlns:p15="http://schemas.microsoft.com/office/powerpoint/2012/main">
        <p15:guide id="2" orient="horz" pos="1728" userDrawn="1">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9"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1"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7"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1"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Tree>
    <p:extLst>
      <p:ext uri="{BB962C8B-B14F-4D97-AF65-F5344CB8AC3E}">
        <p14:creationId xmlns:p14="http://schemas.microsoft.com/office/powerpoint/2010/main" val="771055689"/>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3875367" y="3650641"/>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372959" y="3670305"/>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7300981" y="3650641"/>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10790369" y="3650641"/>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Tree>
    <p:extLst>
      <p:ext uri="{BB962C8B-B14F-4D97-AF65-F5344CB8AC3E}">
        <p14:creationId xmlns:p14="http://schemas.microsoft.com/office/powerpoint/2010/main" val="945039001"/>
      </p:ext>
    </p:extLst>
  </p:cSld>
  <p:clrMapOvr>
    <a:masterClrMapping/>
  </p:clrMapOvr>
  <p:extLst>
    <p:ext uri="{DCECCB84-F9BA-43D5-87BE-67443E8EF086}">
      <p15:sldGuideLst xmlns:p15="http://schemas.microsoft.com/office/powerpoint/2012/main">
        <p15:guide id="3" orient="horz" pos="2352" userDrawn="1">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457200"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8"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3920345"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7375539"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10825703"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6"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10"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8"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2"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8"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3"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Tree>
    <p:extLst>
      <p:ext uri="{BB962C8B-B14F-4D97-AF65-F5344CB8AC3E}">
        <p14:creationId xmlns:p14="http://schemas.microsoft.com/office/powerpoint/2010/main" val="1339448003"/>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91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3" y="26841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9" y="30724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2" y="26841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3" y="26841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9" y="30724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2" y="26841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3" y="45129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9" y="49012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2" y="45129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8" y="45129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4" y="49012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2" y="45129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3" y="63417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9" y="67300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2" y="63417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3" y="63417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9" y="67300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2" y="63417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6</a:t>
            </a:r>
          </a:p>
        </p:txBody>
      </p:sp>
    </p:spTree>
    <p:extLst>
      <p:ext uri="{BB962C8B-B14F-4D97-AF65-F5344CB8AC3E}">
        <p14:creationId xmlns:p14="http://schemas.microsoft.com/office/powerpoint/2010/main" val="588353534"/>
      </p:ext>
    </p:extLst>
  </p:cSld>
  <p:clrMapOvr>
    <a:masterClrMapping/>
  </p:clrMapOvr>
  <p:extLst>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8" y="427240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6"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10"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8"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8"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6"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10"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8"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7"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1708042660"/>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9168"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6"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a:t>
            </a:r>
          </a:p>
          <a:p>
            <a:pPr lvl="1"/>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4"/>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3779486698"/>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6"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6" y="2570456"/>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a:t>
            </a:r>
          </a:p>
          <a:p>
            <a:pPr lvl="1"/>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4"/>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29994827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6"/>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3"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2"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85963638"/>
      </p:ext>
    </p:extLst>
  </p:cSld>
  <p:clrMapOvr>
    <a:masterClrMapping/>
  </p:clrMapOvr>
  <p:extLst>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2"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3" y="34751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2"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1" y="3475134"/>
            <a:ext cx="3272969"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2"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215100059"/>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6" y="3312520"/>
            <a:ext cx="4488871"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7" y="3311223"/>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3" y="3311223"/>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8"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8"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8"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4"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651036"/>
      </p:ext>
    </p:extLst>
  </p:cSld>
  <p:clrMapOvr>
    <a:masterClrMapping/>
  </p:clrMapOvr>
  <p:extLst>
    <p:ext uri="{DCECCB84-F9BA-43D5-87BE-67443E8EF086}">
      <p15:sldGuideLst xmlns:p15="http://schemas.microsoft.com/office/powerpoint/2012/main">
        <p15:guide id="5" pos="2304"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46304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6"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re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Uga</a:t>
            </a:r>
            <a:r>
              <a:rPr lang="en-US">
                <a:solidFill>
                  <a:srgbClr val="002677"/>
                </a:solidFill>
                <a:effectLst/>
                <a:latin typeface="Segoe UI" panose="020B0502040204020203" pitchFamily="34" charset="0"/>
              </a:rPr>
              <a:t>. Ut et </a:t>
            </a:r>
            <a:r>
              <a:rPr lang="en-US" err="1">
                <a:solidFill>
                  <a:srgbClr val="002677"/>
                </a:solidFill>
                <a:effectLst/>
                <a:latin typeface="Segoe UI" panose="020B0502040204020203" pitchFamily="34" charset="0"/>
              </a:rPr>
              <a:t>aliquas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natur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duciisq</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quos mod </a:t>
            </a:r>
            <a:r>
              <a:rPr lang="en-US" err="1">
                <a:solidFill>
                  <a:srgbClr val="002677"/>
                </a:solidFill>
                <a:effectLst/>
                <a:latin typeface="Segoe UI" panose="020B0502040204020203" pitchFamily="34" charset="0"/>
              </a:rPr>
              <a:t>ulpa</a:t>
            </a:r>
            <a:r>
              <a:rPr lang="en-US">
                <a:solidFill>
                  <a:srgbClr val="002677"/>
                </a:solidFill>
                <a:effectLst/>
                <a:latin typeface="Segoe UI" panose="020B0502040204020203" pitchFamily="34" charset="0"/>
              </a:rPr>
              <a:t> non </a:t>
            </a:r>
            <a:r>
              <a:rPr lang="en-US" err="1">
                <a:solidFill>
                  <a:srgbClr val="002677"/>
                </a:solidFill>
                <a:effectLst/>
                <a:latin typeface="Segoe UI" panose="020B0502040204020203" pitchFamily="34" charset="0"/>
              </a:rPr>
              <a:t>rerorer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spelicil</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ventium</a:t>
            </a:r>
            <a:r>
              <a:rPr lang="en-US">
                <a:solidFill>
                  <a:srgbClr val="002677"/>
                </a:solidFill>
                <a:effectLst/>
                <a:latin typeface="Segoe UI" panose="020B0502040204020203" pitchFamily="34" charset="0"/>
              </a:rPr>
              <a:t> nu </a:t>
            </a:r>
            <a:r>
              <a:rPr lang="en-US" err="1">
                <a:solidFill>
                  <a:srgbClr val="002677"/>
                </a:solidFill>
                <a:effectLst/>
                <a:latin typeface="Segoe UI" panose="020B0502040204020203" pitchFamily="34" charset="0"/>
              </a:rPr>
              <a:t>lpa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quid </a:t>
            </a:r>
            <a:r>
              <a:rPr lang="en-US" err="1">
                <a:solidFill>
                  <a:srgbClr val="002677"/>
                </a:solidFill>
                <a:effectLst/>
                <a:latin typeface="Segoe UI" panose="020B0502040204020203" pitchFamily="34" charset="0"/>
              </a:rPr>
              <a:t>earum</a:t>
            </a:r>
            <a:r>
              <a:rPr lang="en-US">
                <a:solidFill>
                  <a:srgbClr val="002677"/>
                </a:solidFill>
                <a:effectLst/>
                <a:latin typeface="Segoe UI" panose="020B0502040204020203" pitchFamily="34" charset="0"/>
              </a:rPr>
              <a:t>, cum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miligen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tiorit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eatendi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dolessus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restionseque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dist</a:t>
            </a:r>
            <a:r>
              <a:rPr lang="en-US">
                <a:solidFill>
                  <a:srgbClr val="002677"/>
                </a:solidFill>
                <a:effectLst/>
                <a:latin typeface="Segoe UI" panose="020B0502040204020203" pitchFamily="34" charset="0"/>
              </a:rPr>
              <a:t>, cone nit </a:t>
            </a:r>
            <a:r>
              <a:rPr lang="en-US" err="1">
                <a:solidFill>
                  <a:srgbClr val="002677"/>
                </a:solidFill>
                <a:effectLst/>
                <a:latin typeface="Segoe UI" panose="020B0502040204020203" pitchFamily="34" charset="0"/>
              </a:rPr>
              <a:t>iducips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ustionem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volecturitia</a:t>
            </a:r>
            <a:r>
              <a:rPr lang="en-US">
                <a:solidFill>
                  <a:srgbClr val="002677"/>
                </a:solidFill>
                <a:effectLst/>
                <a:latin typeface="Segoe UI" panose="020B0502040204020203" pitchFamily="34" charset="0"/>
              </a:rPr>
              <a:t> dis </a:t>
            </a:r>
            <a:r>
              <a:rPr lang="en-US" err="1">
                <a:solidFill>
                  <a:srgbClr val="002677"/>
                </a:solidFill>
                <a:effectLst/>
                <a:latin typeface="Segoe UI" panose="020B0502040204020203" pitchFamily="34" charset="0"/>
              </a:rPr>
              <a:t>ducimusam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faccum</a:t>
            </a:r>
            <a:r>
              <a:rPr lang="en-US">
                <a:solidFill>
                  <a:srgbClr val="002677"/>
                </a:solidFill>
                <a:effectLst/>
                <a:latin typeface="Segoe UI" panose="020B0502040204020203" pitchFamily="34" charset="0"/>
              </a:rPr>
              <a:t>, sim </a:t>
            </a:r>
            <a:r>
              <a:rPr lang="en-US" err="1">
                <a:solidFill>
                  <a:srgbClr val="002677"/>
                </a:solidFill>
                <a:effectLst/>
                <a:latin typeface="Segoe UI" panose="020B0502040204020203" pitchFamily="34" charset="0"/>
              </a:rPr>
              <a:t>apitas</a:t>
            </a:r>
            <a:r>
              <a:rPr lang="en-US">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132835638"/>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8"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9" y="4257553"/>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p>
          <a:p>
            <a:pPr lvl="0"/>
            <a:endParaRPr lang="en-US"/>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70" y="4257553"/>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p>
          <a:p>
            <a:pPr lvl="0"/>
            <a:endParaRPr lang="en-US"/>
          </a:p>
        </p:txBody>
      </p:sp>
    </p:spTree>
    <p:extLst>
      <p:ext uri="{BB962C8B-B14F-4D97-AF65-F5344CB8AC3E}">
        <p14:creationId xmlns:p14="http://schemas.microsoft.com/office/powerpoint/2010/main" val="2295394837"/>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8088" userDrawn="1">
          <p15:clr>
            <a:srgbClr val="FBAE40"/>
          </p15:clr>
        </p15:guide>
        <p15:guide id="3" orient="horz" pos="1152" userDrawn="1">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6" y="2895606"/>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5" y="5952699"/>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8" y="5205421"/>
            <a:ext cx="1877785" cy="30009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8" y="6524756"/>
            <a:ext cx="1877785" cy="30008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8" y="3668908"/>
            <a:ext cx="1877785" cy="278998"/>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5" y="4636803"/>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2"/>
            <a:ext cx="4499285" cy="847525"/>
          </a:xfrm>
          <a:prstGeom prst="rect">
            <a:avLst/>
          </a:prstGeom>
        </p:spPr>
        <p:txBody>
          <a:bodyPr>
            <a:noAutofit/>
          </a:bodyPr>
          <a:lstStyle>
            <a:lvl1pPr marL="0" indent="0">
              <a:buNone/>
              <a:defRPr sz="6480" b="1" i="0">
                <a:solidFill>
                  <a:srgbClr val="3369FF"/>
                </a:solidFill>
                <a:latin typeface="IBM Eliot Sans" panose="020B0503050000000000" pitchFamily="34" charset="0"/>
              </a:defRPr>
            </a:lvl1pPr>
          </a:lstStyle>
          <a:p>
            <a:pPr lvl="0"/>
            <a:r>
              <a:rPr lang="en-US"/>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3"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3"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472595063"/>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5352" userDrawn="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6" y="2895606"/>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5" y="2745302"/>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IBM Eliot Sans Medium" panose="020B0703050000000000" pitchFamily="34" charset="0"/>
              </a:defRPr>
            </a:lvl1pPr>
          </a:lstStyle>
          <a:p>
            <a:pPr lvl="0"/>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a:t>
            </a:r>
            <a:r>
              <a:rPr lang="en-US" err="1"/>
              <a:t>eros</a:t>
            </a:r>
            <a:r>
              <a:rPr lang="en-US"/>
              <a:t> </a:t>
            </a:r>
            <a:r>
              <a:rPr lang="en-US" err="1"/>
              <a:t>quis</a:t>
            </a:r>
            <a:r>
              <a:rPr lang="en-US"/>
              <a:t> </a:t>
            </a:r>
            <a:r>
              <a:rPr lang="en-US" err="1"/>
              <a:t>urna</a:t>
            </a:r>
            <a:r>
              <a:rPr lang="en-US"/>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Tree>
    <p:extLst>
      <p:ext uri="{BB962C8B-B14F-4D97-AF65-F5344CB8AC3E}">
        <p14:creationId xmlns:p14="http://schemas.microsoft.com/office/powerpoint/2010/main" val="285623218"/>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53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3" y="359548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50" y="360024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8"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5"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3" y="4372231"/>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50" y="4376994"/>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8"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3" y="5129314"/>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50" y="5134077"/>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8"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4" y="359548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80" y="360024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4" y="4372231"/>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80" y="4376994"/>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4" y="5129314"/>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80" y="5134077"/>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9" y="360024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4"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31"/>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9" y="4376994"/>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4"/>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9" y="5134077"/>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Tree>
    <p:extLst>
      <p:ext uri="{BB962C8B-B14F-4D97-AF65-F5344CB8AC3E}">
        <p14:creationId xmlns:p14="http://schemas.microsoft.com/office/powerpoint/2010/main" val="106884214"/>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5" y="2739926"/>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5" y="55579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2"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1" y="55579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6" y="289560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2"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Tree>
    <p:extLst>
      <p:ext uri="{BB962C8B-B14F-4D97-AF65-F5344CB8AC3E}">
        <p14:creationId xmlns:p14="http://schemas.microsoft.com/office/powerpoint/2010/main" val="3232769245"/>
      </p:ext>
    </p:extLst>
  </p:cSld>
  <p:clrMapOvr>
    <a:masterClrMapping/>
  </p:clrMapOvr>
  <p:extLst>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2"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8"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9"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895606"/>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895606"/>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876356085"/>
      </p:ext>
    </p:extLst>
  </p:cSld>
  <p:clrMapOvr>
    <a:masterClrMapping/>
  </p:clrMapOvr>
  <p:extLst>
    <p:ext uri="{DCECCB84-F9BA-43D5-87BE-67443E8EF086}">
      <p15:sldGuideLst xmlns:p15="http://schemas.microsoft.com/office/powerpoint/2012/main">
        <p15:guide id="1" pos="4248"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2" y="2524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2524605"/>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2" y="4800629"/>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21336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21336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2"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2"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2" y="5191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2" y="4892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Tree>
    <p:extLst>
      <p:ext uri="{BB962C8B-B14F-4D97-AF65-F5344CB8AC3E}">
        <p14:creationId xmlns:p14="http://schemas.microsoft.com/office/powerpoint/2010/main" val="4023430225"/>
      </p:ext>
    </p:extLst>
  </p:cSld>
  <p:clrMapOvr>
    <a:masterClrMapping/>
  </p:clrMapOvr>
  <p:extLst>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4344" userDrawn="1">
          <p15:clr>
            <a:srgbClr val="FBAE40"/>
          </p15:clr>
        </p15:guide>
        <p15:guide id="7" pos="9024" userDrawn="1">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600200"/>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211676781"/>
      </p:ext>
    </p:extLst>
  </p:cSld>
  <p:clrMapOvr>
    <a:masterClrMapping/>
  </p:clrMapOvr>
  <p:extLst>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2286000"/>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1754244798"/>
      </p:ext>
    </p:extLst>
  </p:cSld>
  <p:clrMapOvr>
    <a:masterClrMapping/>
  </p:clrMapOvr>
  <p:extLst>
    <p:ext uri="{DCECCB84-F9BA-43D5-87BE-67443E8EF086}">
      <p15:sldGuideLst xmlns:p15="http://schemas.microsoft.com/office/powerpoint/2012/main">
        <p15:guide id="1" pos="9168" userDrawn="1">
          <p15:clr>
            <a:srgbClr val="FBAE40"/>
          </p15:clr>
        </p15:guide>
        <p15:guide id="2" orient="horz" pos="1440" userDrawn="1">
          <p15:clr>
            <a:srgbClr val="FBAE40"/>
          </p15:clr>
        </p15:guide>
        <p15:guide id="3" orient="horz" pos="4344" userDrawn="1">
          <p15:clr>
            <a:srgbClr val="FBAE40"/>
          </p15:clr>
        </p15:guide>
        <p15:guide id="4" pos="9096" userDrawn="1">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722034" y="1549400"/>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2" y="5905448"/>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9" y="5905448"/>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4</a:t>
            </a:r>
          </a:p>
        </p:txBody>
      </p:sp>
    </p:spTree>
    <p:extLst>
      <p:ext uri="{BB962C8B-B14F-4D97-AF65-F5344CB8AC3E}">
        <p14:creationId xmlns:p14="http://schemas.microsoft.com/office/powerpoint/2010/main" val="2317502063"/>
      </p:ext>
    </p:extLst>
  </p:cSld>
  <p:clrMapOvr>
    <a:masterClrMapping/>
  </p:clrMapOvr>
  <p:extLst>
    <p:ext uri="{DCECCB84-F9BA-43D5-87BE-67443E8EF086}">
      <p15:sldGuideLst xmlns:p15="http://schemas.microsoft.com/office/powerpoint/2012/main">
        <p15:guide id="3" orient="horz" pos="2692" userDrawn="1">
          <p15:clr>
            <a:srgbClr val="FBAE40"/>
          </p15:clr>
        </p15:guide>
        <p15:guide id="5" pos="2160" userDrawn="1">
          <p15:clr>
            <a:srgbClr val="FBAE40"/>
          </p15:clr>
        </p15:guide>
        <p15:guide id="6" orient="horz" pos="1032" userDrawn="1">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1289307" y="1450244"/>
            <a:ext cx="11676888"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3892655" y="7612689"/>
            <a:ext cx="370072"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8946505" y="7615599"/>
            <a:ext cx="4937760" cy="218918"/>
          </a:xfrm>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675880" y="3857625"/>
            <a:ext cx="1777885" cy="438150"/>
          </a:xfrm>
          <a:prstGeom prst="rect">
            <a:avLst/>
          </a:prstGeom>
        </p:spPr>
        <p:txBody>
          <a:bodyPr anchor="ctr">
            <a:normAutofit/>
          </a:bodyPr>
          <a:lstStyle>
            <a:lvl1pPr>
              <a:defRPr lang="en-US" sz="180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75217" y="38576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615680" y="605472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1015017" y="60547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12446588" y="59531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11845925" y="59531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12200771" y="42894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11600109" y="42894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Tree>
    <p:extLst>
      <p:ext uri="{BB962C8B-B14F-4D97-AF65-F5344CB8AC3E}">
        <p14:creationId xmlns:p14="http://schemas.microsoft.com/office/powerpoint/2010/main" val="3023706122"/>
      </p:ext>
    </p:extLst>
  </p:cSld>
  <p:clrMapOvr>
    <a:masterClrMapping/>
  </p:clrMapOvr>
  <p:extLst>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1128" userDrawn="1">
          <p15:clr>
            <a:srgbClr val="FBAE40"/>
          </p15:clr>
        </p15:guide>
        <p15:guide id="6" pos="7704" userDrawn="1">
          <p15:clr>
            <a:srgbClr val="FBAE40"/>
          </p15:clr>
        </p15:guide>
        <p15:guide id="7" orient="horz" pos="2832" userDrawn="1">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3" y="2975959"/>
            <a:ext cx="13736077" cy="2277683"/>
          </a:xfrm>
          <a:prstGeom prst="rect">
            <a:avLst/>
          </a:prstGeom>
        </p:spPr>
        <p:txBody>
          <a:bodyPr anchor="ctr" anchorCtr="0"/>
          <a:lstStyle>
            <a:lvl1pPr marL="0" indent="0" algn="ctr">
              <a:buNone/>
              <a:defRPr sz="8000" b="1" i="0">
                <a:solidFill>
                  <a:srgbClr val="FFFFFF"/>
                </a:solidFill>
                <a:latin typeface="IBM Eliot Sans Medium" panose="020B0703050000000000" pitchFamily="34" charset="0"/>
              </a:defRPr>
            </a:lvl1pPr>
          </a:lstStyle>
          <a:p>
            <a:pPr lvl="0"/>
            <a:r>
              <a:rPr lang="en-US"/>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878092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IBM Eliot Sans" panose="020B0503050000000000" pitchFamily="34" charset="0"/>
              </a:defRPr>
            </a:lvl1pPr>
          </a:lstStyle>
          <a:p>
            <a:pPr lvl="0"/>
            <a:r>
              <a:rPr lang="en-US"/>
              <a:t>Presentation </a:t>
            </a:r>
          </a:p>
          <a:p>
            <a:pPr lvl="0"/>
            <a:r>
              <a:rPr lang="en-US"/>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9" y="6793654"/>
            <a:ext cx="4607329" cy="313752"/>
          </a:xfrm>
          <a:prstGeom prst="rect">
            <a:avLst/>
          </a:prstGeom>
        </p:spPr>
        <p:txBody>
          <a:bodyPr/>
          <a:lstStyle>
            <a:lvl1pPr marL="0" indent="0" algn="ctr">
              <a:buNone/>
              <a:defRPr sz="1800" b="1" i="0">
                <a:solidFill>
                  <a:srgbClr val="FFFFFF"/>
                </a:solidFill>
                <a:latin typeface="IBM Eliot Sans Medium" panose="020B0703050000000000" pitchFamily="34" charset="0"/>
              </a:defRPr>
            </a:lvl1pPr>
          </a:lstStyle>
          <a:p>
            <a:pPr lvl="0"/>
            <a:r>
              <a:rPr lang="en-US"/>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IBM Eliot Sans Medium" panose="020B0703050000000000" pitchFamily="34" charset="0"/>
              </a:defRPr>
            </a:lvl1pPr>
          </a:lstStyle>
          <a:p>
            <a:pPr lvl="0"/>
            <a:r>
              <a:rPr lang="en-US"/>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2"/>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965813069"/>
      </p:ext>
    </p:extLst>
  </p:cSld>
  <p:clrMapOvr>
    <a:masterClrMapping/>
  </p:clrMapOvr>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457202" y="5927064"/>
            <a:ext cx="13715999" cy="1549248"/>
          </a:xfrm>
          <a:prstGeom prst="rect">
            <a:avLst/>
          </a:prstGeom>
        </p:spPr>
        <p:txBody>
          <a:bodyPr/>
          <a:lstStyle>
            <a:lvl1pPr marL="0" indent="0" algn="ctr">
              <a:buNone/>
              <a:defRPr sz="5401" b="1" i="0">
                <a:solidFill>
                  <a:srgbClr val="FFFFFF"/>
                </a:solidFill>
                <a:latin typeface="IBM Eliot Sans" panose="020B0503050000000000" pitchFamily="34" charset="0"/>
              </a:defRPr>
            </a:lvl1pPr>
          </a:lstStyle>
          <a:p>
            <a:pPr lvl="0"/>
            <a:r>
              <a:rPr lang="en-US"/>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0439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6334831" y="3086104"/>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9898391" y="3086104"/>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4"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3"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507504"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2563817" y="3086104"/>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651441"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4412453"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8234515" y="3898609"/>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11639033" y="3898609"/>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8"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7" y="2683531"/>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1"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6" y="2683531"/>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9" y="2683531"/>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5"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40"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2417779"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4268288"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6188792"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8088476"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9752352"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11492996"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Tree>
    <p:extLst>
      <p:ext uri="{BB962C8B-B14F-4D97-AF65-F5344CB8AC3E}">
        <p14:creationId xmlns:p14="http://schemas.microsoft.com/office/powerpoint/2010/main" val="1715775544"/>
      </p:ext>
    </p:extLst>
  </p:cSld>
  <p:clrMapOvr>
    <a:masterClrMapping/>
  </p:clrMapOvr>
  <p:extLst>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608" userDrawn="1">
          <p15:clr>
            <a:srgbClr val="FBAE40"/>
          </p15:clr>
        </p15:guide>
        <p15:guide id="8" pos="2784" userDrawn="1">
          <p15:clr>
            <a:srgbClr val="FBAE40"/>
          </p15:clr>
        </p15:guide>
        <p15:guide id="9" pos="3984" userDrawn="1">
          <p15:clr>
            <a:srgbClr val="FBAE40"/>
          </p15:clr>
        </p15:guide>
        <p15:guide id="10" pos="408" userDrawn="1">
          <p15:clr>
            <a:srgbClr val="FBAE40"/>
          </p15:clr>
        </p15:guide>
        <p15:guide id="11" pos="5184" userDrawn="1">
          <p15:clr>
            <a:srgbClr val="FBAE40"/>
          </p15:clr>
        </p15:guide>
        <p15:guide id="12" pos="636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7560"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359639" y="502920"/>
            <a:ext cx="3165892" cy="305258"/>
          </a:xfrm>
          <a:prstGeom prst="rect">
            <a:avLst/>
          </a:prstGeom>
        </p:spPr>
        <p:txBody>
          <a:bodyPr anchor="b">
            <a:noAutofit/>
          </a:bodyPr>
          <a:lstStyle>
            <a:lvl1pPr algn="l">
              <a:defRPr sz="1600" b="0" i="0">
                <a:solidFill>
                  <a:srgbClr val="FFFFFF"/>
                </a:solidFill>
                <a:latin typeface="IBM Plex Sans Light" panose="020B0403050000000000" pitchFamily="34" charset="0"/>
              </a:defRPr>
            </a:lvl1pPr>
          </a:lstStyle>
          <a:p>
            <a:r>
              <a:rPr lang="en-US"/>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261825273"/>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IBM Eliot Sans" panose="020B0503050000000000" pitchFamily="34" charset="0"/>
              </a:defRPr>
            </a:lvl1pPr>
          </a:lstStyle>
          <a:p>
            <a:r>
              <a:rPr lang="en-US"/>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4" y="2653994"/>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a:p>
            <a:r>
              <a:rPr lang="en-US"/>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0614283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3893638"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359639" y="499294"/>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a:t>Title Here</a:t>
            </a:r>
          </a:p>
        </p:txBody>
      </p:sp>
    </p:spTree>
    <p:extLst>
      <p:ext uri="{BB962C8B-B14F-4D97-AF65-F5344CB8AC3E}">
        <p14:creationId xmlns:p14="http://schemas.microsoft.com/office/powerpoint/2010/main" val="1000963372"/>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8" y="2208618"/>
            <a:ext cx="6312689" cy="1554208"/>
          </a:xfrm>
          <a:prstGeom prst="rect">
            <a:avLst/>
          </a:prstGeom>
        </p:spPr>
        <p:txBody>
          <a:bodyPr anchor="t" anchorCtr="0"/>
          <a:lstStyle>
            <a:lvl1pPr marL="0" indent="0">
              <a:lnSpc>
                <a:spcPct val="85000"/>
              </a:lnSpc>
              <a:buNone/>
              <a:defRPr sz="4500" b="1" i="0">
                <a:solidFill>
                  <a:srgbClr val="73C0FF"/>
                </a:solidFill>
                <a:latin typeface="IBM Eliot Sans" panose="020B0503050000000000"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3"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837731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8"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73C0FF"/>
                </a:solidFill>
                <a:latin typeface="IBM Eliot Sans" panose="020B0503050000000000"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3"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408773255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6408097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213990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4" y="3070126"/>
            <a:ext cx="6812443" cy="1409173"/>
          </a:xfrm>
          <a:prstGeom prst="rect">
            <a:avLst/>
          </a:prstGeom>
        </p:spPr>
        <p:txBody>
          <a:bodyPr>
            <a:noAutofit/>
          </a:bodyPr>
          <a:lstStyle>
            <a:lvl1pPr marL="0" indent="0">
              <a:buNone/>
              <a:defRPr sz="10000" b="1" i="0">
                <a:solidFill>
                  <a:srgbClr val="73C0FF"/>
                </a:solidFill>
                <a:latin typeface="IBM Eliot Sans" panose="020B0503050000000000" pitchFamily="34" charset="0"/>
              </a:defRPr>
            </a:lvl1pPr>
          </a:lstStyle>
          <a:p>
            <a:pPr lvl="0"/>
            <a:r>
              <a:rPr lang="en-US"/>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3" y="5748434"/>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2"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FFFFFF"/>
                </a:solidFill>
                <a:effectLst/>
                <a:latin typeface="Segoe UI" panose="020B0502040204020203" pitchFamily="34" charset="0"/>
              </a:rPr>
              <a:t>Occatur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optio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consequi</a:t>
            </a:r>
            <a:r>
              <a:rPr lang="en-US">
                <a:solidFill>
                  <a:srgbClr val="FFFFFF"/>
                </a:solidFill>
                <a:effectLst/>
                <a:latin typeface="Segoe UI" panose="020B0502040204020203" pitchFamily="34" charset="0"/>
              </a:rPr>
              <a:t> am que pro </a:t>
            </a:r>
            <a:r>
              <a:rPr lang="en-US" err="1">
                <a:solidFill>
                  <a:srgbClr val="FFFFFF"/>
                </a:solidFill>
                <a:effectLst/>
                <a:latin typeface="Segoe UI" panose="020B0502040204020203" pitchFamily="34" charset="0"/>
              </a:rPr>
              <a:t>berrunti</a:t>
            </a:r>
            <a:r>
              <a:rPr lang="en-US">
                <a:solidFill>
                  <a:srgbClr val="FFFFFF"/>
                </a:solidFill>
                <a:effectLst/>
                <a:latin typeface="Segoe UI" panose="020B0502040204020203" pitchFamily="34" charset="0"/>
              </a:rPr>
              <a:t> quo </a:t>
            </a:r>
            <a:r>
              <a:rPr lang="en-US" err="1">
                <a:solidFill>
                  <a:srgbClr val="FFFFFF"/>
                </a:solidFill>
                <a:effectLst/>
                <a:latin typeface="Segoe UI" panose="020B0502040204020203" pitchFamily="34" charset="0"/>
              </a:rPr>
              <a:t>iminimus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es el </a:t>
            </a:r>
            <a:r>
              <a:rPr lang="en-US" err="1">
                <a:solidFill>
                  <a:srgbClr val="FFFFFF"/>
                </a:solidFill>
                <a:effectLst/>
                <a:latin typeface="Segoe UI" panose="020B0502040204020203" pitchFamily="34" charset="0"/>
              </a:rPr>
              <a:t>estiam</a:t>
            </a:r>
            <a:r>
              <a:rPr lang="en-US">
                <a:solidFill>
                  <a:srgbClr val="FFFFFF"/>
                </a:solidFill>
                <a:effectLst/>
                <a:latin typeface="Segoe UI" panose="020B0502040204020203" pitchFamily="34" charset="0"/>
              </a:rPr>
              <a:t> ex </a:t>
            </a:r>
            <a:r>
              <a:rPr lang="en-US" err="1">
                <a:solidFill>
                  <a:srgbClr val="FFFFFF"/>
                </a:solidFill>
                <a:effectLst/>
                <a:latin typeface="Segoe UI" panose="020B0502040204020203" pitchFamily="34" charset="0"/>
              </a:rPr>
              <a:t>excearuptae</a:t>
            </a:r>
            <a:r>
              <a:rPr lang="en-US">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87657634"/>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3" y="5748434"/>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3" y="3475134"/>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2"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4" y="3475134"/>
            <a:ext cx="3272969"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2"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FFFFFF"/>
                </a:solidFill>
                <a:effectLst/>
                <a:latin typeface="Segoe UI" panose="020B0502040204020203" pitchFamily="34" charset="0"/>
              </a:rPr>
              <a:t>Occatur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optio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consequi</a:t>
            </a:r>
            <a:r>
              <a:rPr lang="en-US">
                <a:solidFill>
                  <a:srgbClr val="FFFFFF"/>
                </a:solidFill>
                <a:effectLst/>
                <a:latin typeface="Segoe UI" panose="020B0502040204020203" pitchFamily="34" charset="0"/>
              </a:rPr>
              <a:t> am que pro </a:t>
            </a:r>
            <a:r>
              <a:rPr lang="en-US" err="1">
                <a:solidFill>
                  <a:srgbClr val="FFFFFF"/>
                </a:solidFill>
                <a:effectLst/>
                <a:latin typeface="Segoe UI" panose="020B0502040204020203" pitchFamily="34" charset="0"/>
              </a:rPr>
              <a:t>berrunti</a:t>
            </a:r>
            <a:r>
              <a:rPr lang="en-US">
                <a:solidFill>
                  <a:srgbClr val="FFFFFF"/>
                </a:solidFill>
                <a:effectLst/>
                <a:latin typeface="Segoe UI" panose="020B0502040204020203" pitchFamily="34" charset="0"/>
              </a:rPr>
              <a:t> quo </a:t>
            </a:r>
            <a:r>
              <a:rPr lang="en-US" err="1">
                <a:solidFill>
                  <a:srgbClr val="FFFFFF"/>
                </a:solidFill>
                <a:effectLst/>
                <a:latin typeface="Segoe UI" panose="020B0502040204020203" pitchFamily="34" charset="0"/>
              </a:rPr>
              <a:t>iminimus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es el </a:t>
            </a:r>
            <a:r>
              <a:rPr lang="en-US" err="1">
                <a:solidFill>
                  <a:srgbClr val="FFFFFF"/>
                </a:solidFill>
                <a:effectLst/>
                <a:latin typeface="Segoe UI" panose="020B0502040204020203" pitchFamily="34" charset="0"/>
              </a:rPr>
              <a:t>estiam</a:t>
            </a:r>
            <a:r>
              <a:rPr lang="en-US">
                <a:solidFill>
                  <a:srgbClr val="FFFFFF"/>
                </a:solidFill>
                <a:effectLst/>
                <a:latin typeface="Segoe UI" panose="020B0502040204020203" pitchFamily="34" charset="0"/>
              </a:rPr>
              <a:t> ex </a:t>
            </a:r>
            <a:r>
              <a:rPr lang="en-US" err="1">
                <a:solidFill>
                  <a:srgbClr val="FFFFFF"/>
                </a:solidFill>
                <a:effectLst/>
                <a:latin typeface="Segoe UI" panose="020B0502040204020203" pitchFamily="34" charset="0"/>
              </a:rPr>
              <a:t>excearuptae</a:t>
            </a:r>
            <a:r>
              <a:rPr lang="en-US">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825865757"/>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4" y="3312520"/>
            <a:ext cx="4488871"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7" y="3311223"/>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5" y="3311223"/>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8"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8"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8" y="5124850"/>
            <a:ext cx="2390775" cy="208122"/>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4"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860315836"/>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457203"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3922253" y="3742365"/>
            <a:ext cx="172123"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7394929" y="3742365"/>
            <a:ext cx="172123"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10766005" y="3742365"/>
            <a:ext cx="172123"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9413883"/>
      </p:ext>
    </p:extLst>
  </p:cSld>
  <p:clrMapOvr>
    <a:masterClrMapping/>
  </p:clrMapOvr>
  <p:extLst>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2472" userDrawn="1">
          <p15:clr>
            <a:srgbClr val="FBAE40"/>
          </p15:clr>
        </p15:guide>
        <p15:guide id="4" pos="4656" userDrawn="1">
          <p15:clr>
            <a:srgbClr val="FBAE40"/>
          </p15:clr>
        </p15:guide>
        <p15:guide id="5" pos="6792"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4630400" cy="8229600"/>
          </a:xfrm>
          <a:prstGeom prst="rect">
            <a:avLst/>
          </a:prstGeom>
        </p:spPr>
        <p:txBody>
          <a:bodyPr anchor="ctr"/>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6"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FFFFFF"/>
                </a:solidFill>
                <a:effectLst/>
                <a:latin typeface="Segoe UI" panose="020B0502040204020203" pitchFamily="34" charset="0"/>
              </a:rPr>
              <a:t>Occatur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optio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consequi</a:t>
            </a:r>
            <a:r>
              <a:rPr lang="en-US">
                <a:solidFill>
                  <a:srgbClr val="FFFFFF"/>
                </a:solidFill>
                <a:effectLst/>
                <a:latin typeface="Segoe UI" panose="020B0502040204020203" pitchFamily="34" charset="0"/>
              </a:rPr>
              <a:t> am que pro </a:t>
            </a:r>
            <a:r>
              <a:rPr lang="en-US" err="1">
                <a:solidFill>
                  <a:srgbClr val="FFFFFF"/>
                </a:solidFill>
                <a:effectLst/>
                <a:latin typeface="Segoe UI" panose="020B0502040204020203" pitchFamily="34" charset="0"/>
              </a:rPr>
              <a:t>berrunti</a:t>
            </a:r>
            <a:r>
              <a:rPr lang="en-US">
                <a:solidFill>
                  <a:srgbClr val="FFFFFF"/>
                </a:solidFill>
                <a:effectLst/>
                <a:latin typeface="Segoe UI" panose="020B0502040204020203" pitchFamily="34" charset="0"/>
              </a:rPr>
              <a:t> re quo </a:t>
            </a:r>
            <a:r>
              <a:rPr lang="en-US" err="1">
                <a:solidFill>
                  <a:srgbClr val="FFFFFF"/>
                </a:solidFill>
                <a:effectLst/>
                <a:latin typeface="Segoe UI" panose="020B0502040204020203" pitchFamily="34" charset="0"/>
              </a:rPr>
              <a:t>iminimus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es el </a:t>
            </a:r>
            <a:r>
              <a:rPr lang="en-US" err="1">
                <a:solidFill>
                  <a:srgbClr val="FFFFFF"/>
                </a:solidFill>
                <a:effectLst/>
                <a:latin typeface="Segoe UI" panose="020B0502040204020203" pitchFamily="34" charset="0"/>
              </a:rPr>
              <a:t>estiam</a:t>
            </a:r>
            <a:r>
              <a:rPr lang="en-US">
                <a:solidFill>
                  <a:srgbClr val="FFFFFF"/>
                </a:solidFill>
                <a:effectLst/>
                <a:latin typeface="Segoe UI" panose="020B0502040204020203" pitchFamily="34" charset="0"/>
              </a:rPr>
              <a:t> ex </a:t>
            </a:r>
            <a:r>
              <a:rPr lang="en-US" err="1">
                <a:solidFill>
                  <a:srgbClr val="FFFFFF"/>
                </a:solidFill>
                <a:effectLst/>
                <a:latin typeface="Segoe UI" panose="020B0502040204020203" pitchFamily="34" charset="0"/>
              </a:rPr>
              <a:t>excearuptae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Uga</a:t>
            </a:r>
            <a:r>
              <a:rPr lang="en-US">
                <a:solidFill>
                  <a:srgbClr val="FFFFFF"/>
                </a:solidFill>
                <a:effectLst/>
                <a:latin typeface="Segoe UI" panose="020B0502040204020203" pitchFamily="34" charset="0"/>
              </a:rPr>
              <a:t>. Ut et </a:t>
            </a:r>
            <a:r>
              <a:rPr lang="en-US" err="1">
                <a:solidFill>
                  <a:srgbClr val="FFFFFF"/>
                </a:solidFill>
                <a:effectLst/>
                <a:latin typeface="Segoe UI" panose="020B0502040204020203" pitchFamily="34" charset="0"/>
              </a:rPr>
              <a:t>aliquas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eos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natur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duciisq</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uatibus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aut</a:t>
            </a:r>
            <a:r>
              <a:rPr lang="en-US">
                <a:solidFill>
                  <a:srgbClr val="FFFFFF"/>
                </a:solidFill>
                <a:effectLst/>
                <a:latin typeface="Segoe UI" panose="020B0502040204020203" pitchFamily="34" charset="0"/>
              </a:rPr>
              <a:t> quos mod </a:t>
            </a:r>
            <a:r>
              <a:rPr lang="en-US" err="1">
                <a:solidFill>
                  <a:srgbClr val="FFFFFF"/>
                </a:solidFill>
                <a:effectLst/>
                <a:latin typeface="Segoe UI" panose="020B0502040204020203" pitchFamily="34" charset="0"/>
              </a:rPr>
              <a:t>ulpa</a:t>
            </a:r>
            <a:r>
              <a:rPr lang="en-US">
                <a:solidFill>
                  <a:srgbClr val="FFFFFF"/>
                </a:solidFill>
                <a:effectLst/>
                <a:latin typeface="Segoe UI" panose="020B0502040204020203" pitchFamily="34" charset="0"/>
              </a:rPr>
              <a:t> non </a:t>
            </a:r>
            <a:r>
              <a:rPr lang="en-US" err="1">
                <a:solidFill>
                  <a:srgbClr val="FFFFFF"/>
                </a:solidFill>
                <a:effectLst/>
                <a:latin typeface="Segoe UI" panose="020B0502040204020203" pitchFamily="34" charset="0"/>
              </a:rPr>
              <a:t>rerorer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spelicil</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te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eatia</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seque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officit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ventium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nulpa</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si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quist</a:t>
            </a:r>
            <a:r>
              <a:rPr lang="en-US">
                <a:solidFill>
                  <a:srgbClr val="FFFFFF"/>
                </a:solidFill>
                <a:effectLst/>
                <a:latin typeface="Segoe UI" panose="020B0502040204020203" pitchFamily="34" charset="0"/>
              </a:rPr>
              <a:t>, quid </a:t>
            </a:r>
            <a:r>
              <a:rPr lang="en-US" err="1">
                <a:solidFill>
                  <a:srgbClr val="FFFFFF"/>
                </a:solidFill>
                <a:effectLst/>
                <a:latin typeface="Segoe UI" panose="020B0502040204020203" pitchFamily="34" charset="0"/>
              </a:rPr>
              <a:t>earum</a:t>
            </a:r>
            <a:r>
              <a:rPr lang="en-US">
                <a:solidFill>
                  <a:srgbClr val="FFFFFF"/>
                </a:solidFill>
                <a:effectLst/>
                <a:latin typeface="Segoe UI" panose="020B0502040204020203" pitchFamily="34" charset="0"/>
              </a:rPr>
              <a:t>, cum </a:t>
            </a:r>
            <a:r>
              <a:rPr lang="en-US" err="1">
                <a:solidFill>
                  <a:srgbClr val="FFFFFF"/>
                </a:solidFill>
                <a:effectLst/>
                <a:latin typeface="Segoe UI" panose="020B0502040204020203" pitchFamily="34" charset="0"/>
              </a:rPr>
              <a:t>aut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adi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blaut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miligen</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tiorit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moloribus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est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harum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eatendi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dolessus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ero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restionseque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dist</a:t>
            </a:r>
            <a:r>
              <a:rPr lang="en-US">
                <a:solidFill>
                  <a:srgbClr val="FFFFFF"/>
                </a:solidFill>
                <a:effectLst/>
                <a:latin typeface="Segoe UI" panose="020B0502040204020203" pitchFamily="34" charset="0"/>
              </a:rPr>
              <a:t>, cone nit </a:t>
            </a:r>
            <a:r>
              <a:rPr lang="en-US" err="1">
                <a:solidFill>
                  <a:srgbClr val="FFFFFF"/>
                </a:solidFill>
                <a:effectLst/>
                <a:latin typeface="Segoe UI" panose="020B0502040204020203" pitchFamily="34" charset="0"/>
              </a:rPr>
              <a:t>iducips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ustionem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volecturitia</a:t>
            </a:r>
            <a:r>
              <a:rPr lang="en-US">
                <a:solidFill>
                  <a:srgbClr val="FFFFFF"/>
                </a:solidFill>
                <a:effectLst/>
                <a:latin typeface="Segoe UI" panose="020B0502040204020203" pitchFamily="34" charset="0"/>
              </a:rPr>
              <a:t> dis </a:t>
            </a:r>
            <a:r>
              <a:rPr lang="en-US" err="1">
                <a:solidFill>
                  <a:srgbClr val="FFFFFF"/>
                </a:solidFill>
                <a:effectLst/>
                <a:latin typeface="Segoe UI" panose="020B0502040204020203" pitchFamily="34" charset="0"/>
              </a:rPr>
              <a:t>ducimusam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faccum</a:t>
            </a:r>
            <a:r>
              <a:rPr lang="en-US">
                <a:solidFill>
                  <a:srgbClr val="FFFFFF"/>
                </a:solidFill>
                <a:effectLst/>
                <a:latin typeface="Segoe UI" panose="020B0502040204020203" pitchFamily="34" charset="0"/>
              </a:rPr>
              <a:t>, sim </a:t>
            </a:r>
            <a:r>
              <a:rPr lang="en-US" err="1">
                <a:solidFill>
                  <a:srgbClr val="FFFFFF"/>
                </a:solidFill>
                <a:effectLst/>
                <a:latin typeface="Segoe UI" panose="020B0502040204020203" pitchFamily="34" charset="0"/>
              </a:rPr>
              <a:t>apitas</a:t>
            </a:r>
            <a:r>
              <a:rPr lang="en-US">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2"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60" dirty="0">
              <a:latin typeface="IBM Eliot Sans Medium" panose="020B0703050000000000" pitchFamily="34" charset="0"/>
            </a:endParaRPr>
          </a:p>
        </p:txBody>
      </p:sp>
    </p:spTree>
    <p:extLst>
      <p:ext uri="{BB962C8B-B14F-4D97-AF65-F5344CB8AC3E}">
        <p14:creationId xmlns:p14="http://schemas.microsoft.com/office/powerpoint/2010/main" val="3369552053"/>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723136" y="1545339"/>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5" y="5686790"/>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2" y="5686790"/>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9422882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1289307" y="1453896"/>
            <a:ext cx="11676888"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689124" y="38576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342145" y="38576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628924" y="60547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1281945" y="60547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12202440" y="59531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11867037" y="59531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12202440" y="42894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11867037" y="42894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9029717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3" y="2975959"/>
            <a:ext cx="13736077" cy="2277683"/>
          </a:xfrm>
          <a:prstGeom prst="rect">
            <a:avLst/>
          </a:prstGeom>
        </p:spPr>
        <p:txBody>
          <a:bodyPr anchor="ctr" anchorCtr="0"/>
          <a:lstStyle>
            <a:lvl1pPr marL="0" indent="0" algn="ctr">
              <a:buNone/>
              <a:defRPr sz="8000" b="1" i="0">
                <a:solidFill>
                  <a:srgbClr val="FFFFFF"/>
                </a:solidFill>
                <a:latin typeface="IBM Eliot Sans Medium" panose="020B0703050000000000" pitchFamily="34" charset="0"/>
              </a:defRPr>
            </a:lvl1pPr>
          </a:lstStyle>
          <a:p>
            <a:pPr lvl="0"/>
            <a:r>
              <a:rPr lang="en-US"/>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5030879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7671045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Contents_WT_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97AE83C-BB17-4853-95ED-0D5814379EA8}"/>
              </a:ext>
            </a:extLst>
          </p:cNvPr>
          <p:cNvSpPr/>
          <p:nvPr userDrawn="1"/>
        </p:nvSpPr>
        <p:spPr>
          <a:xfrm>
            <a:off x="0" y="2286000"/>
            <a:ext cx="14630400" cy="50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chemeClr val="tx2"/>
              </a:solidFill>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20955"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872779"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6" y="400486"/>
            <a:ext cx="5807337" cy="575833"/>
          </a:xfrm>
          <a:prstGeom prst="rect">
            <a:avLst/>
          </a:prstGeom>
        </p:spPr>
        <p:txBody>
          <a:bodyPr anchor="t">
            <a:noAutofit/>
          </a:bodyPr>
          <a:lstStyle>
            <a:lvl1pPr algn="l">
              <a:defRPr sz="3500" b="1" i="0">
                <a:solidFill>
                  <a:schemeClr val="bg2"/>
                </a:solidFill>
                <a:latin typeface="IBM Eliot Sans Medium" panose="020B0703050000000000" pitchFamily="34" charset="0"/>
              </a:defRPr>
            </a:lvl1pPr>
          </a:lstStyle>
          <a:p>
            <a:r>
              <a:rPr lang="en-US"/>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chemeClr val="bg2"/>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chemeClr val="bg2"/>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3"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8" y="4960263"/>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8" y="4960263"/>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8" y="4960263"/>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8" y="4960263"/>
            <a:ext cx="1320999" cy="990597"/>
          </a:xfrm>
          <a:prstGeom prst="rect">
            <a:avLst/>
          </a:prstGeom>
        </p:spPr>
        <p:txBody>
          <a:bodyPr/>
          <a:lstStyle>
            <a:lvl1pPr marL="0" indent="0" algn="l">
              <a:buNone/>
              <a:defRPr sz="7500" b="1" i="0">
                <a:solidFill>
                  <a:schemeClr val="tx2"/>
                </a:solidFill>
                <a:latin typeface="IBM Eliot Sans" panose="020B0503050000000000" pitchFamily="34" charset="0"/>
              </a:defRPr>
            </a:lvl1pPr>
          </a:lstStyle>
          <a:p>
            <a:pPr lvl="0"/>
            <a:r>
              <a:rPr lang="en-US"/>
              <a:t>8</a:t>
            </a:r>
          </a:p>
        </p:txBody>
      </p:sp>
      <p:cxnSp>
        <p:nvCxnSpPr>
          <p:cNvPr id="24" name="Straight Connector 23">
            <a:extLst>
              <a:ext uri="{FF2B5EF4-FFF2-40B4-BE49-F238E27FC236}">
                <a16:creationId xmlns:a16="http://schemas.microsoft.com/office/drawing/2014/main" id="{3C29D39F-8C88-4EA6-88BE-77BB584C11E7}"/>
              </a:ext>
            </a:extLst>
          </p:cNvPr>
          <p:cNvCxnSpPr/>
          <p:nvPr userDrawn="1"/>
        </p:nvCxnSpPr>
        <p:spPr>
          <a:xfrm>
            <a:off x="3581400"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77932"/>
      </p:ext>
    </p:extLst>
  </p:cSld>
  <p:clrMapOvr>
    <a:masterClrMapping/>
  </p:clrMapOvr>
  <p:extLst>
    <p:ext uri="{DCECCB84-F9BA-43D5-87BE-67443E8EF086}">
      <p15:sldGuideLst xmlns:p15="http://schemas.microsoft.com/office/powerpoint/2012/main">
        <p15:guide id="1" pos="2616" userDrawn="1">
          <p15:clr>
            <a:srgbClr val="FBAE40"/>
          </p15:clr>
        </p15:guide>
        <p15:guide id="2" pos="4920" userDrawn="1">
          <p15:clr>
            <a:srgbClr val="FBAE40"/>
          </p15:clr>
        </p15:guide>
        <p15:guide id="3" pos="7224" userDrawn="1">
          <p15:clr>
            <a:srgbClr val="FBAE40"/>
          </p15:clr>
        </p15:guide>
        <p15:guide id="4" orient="horz" pos="3120" userDrawn="1">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6"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a:t>
            </a:r>
          </a:p>
          <a:p>
            <a:pPr lvl="1"/>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a:p>
            <a:pPr lvl="1"/>
            <a:endParaRPr lang="en-US"/>
          </a:p>
          <a:p>
            <a:pPr lvl="1"/>
            <a:endParaRPr lang="en-US"/>
          </a:p>
          <a:p>
            <a:pPr lvl="2"/>
            <a:endParaRPr lang="en-US"/>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4"/>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202973582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3"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3"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3"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3"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3"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4257290132"/>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0" i="0">
                <a:solidFill>
                  <a:srgbClr val="002577"/>
                </a:solidFill>
                <a:latin typeface="IBM Eliot Sans" panose="020B0503050000000000" pitchFamily="34" charset="0"/>
              </a:defRPr>
            </a:lvl1pPr>
          </a:lstStyle>
          <a:p>
            <a:r>
              <a:rPr lang="en-US"/>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4" y="2653994"/>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a:p>
            <a:r>
              <a:rPr lang="en-US"/>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6246953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73465818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654497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11"/>
            <a:ext cx="5126531" cy="333683"/>
          </a:xfrm>
          <a:prstGeom prst="rect">
            <a:avLst/>
          </a:prstGeom>
        </p:spPr>
        <p:txBody>
          <a:bodyPr/>
          <a:lstStyle>
            <a:lvl1pPr marL="0" indent="0">
              <a:buNone/>
              <a:defRPr sz="2500" b="1" i="0">
                <a:solidFill>
                  <a:srgbClr val="002677"/>
                </a:solidFill>
                <a:latin typeface="IBM Eliot Sans Medium" panose="020B0703050000000000" pitchFamily="34" charset="0"/>
              </a:defRPr>
            </a:lvl1pPr>
          </a:lstStyle>
          <a:p>
            <a:pPr lvl="0"/>
            <a:r>
              <a:rPr lang="en-US"/>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7"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re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Uga</a:t>
            </a:r>
            <a:r>
              <a:rPr lang="en-US">
                <a:solidFill>
                  <a:srgbClr val="002677"/>
                </a:solidFill>
                <a:effectLst/>
                <a:latin typeface="Segoe UI" panose="020B0502040204020203" pitchFamily="34" charset="0"/>
              </a:rPr>
              <a:t>. Ut et </a:t>
            </a:r>
            <a:r>
              <a:rPr lang="en-US" err="1">
                <a:solidFill>
                  <a:srgbClr val="002677"/>
                </a:solidFill>
                <a:effectLst/>
                <a:latin typeface="Segoe UI" panose="020B0502040204020203" pitchFamily="34" charset="0"/>
              </a:rPr>
              <a:t>aliquas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duciisq</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quos mod non </a:t>
            </a:r>
            <a:r>
              <a:rPr lang="en-US" err="1">
                <a:solidFill>
                  <a:srgbClr val="002677"/>
                </a:solidFill>
                <a:effectLst/>
                <a:latin typeface="Segoe UI" panose="020B0502040204020203" pitchFamily="34" charset="0"/>
              </a:rPr>
              <a:t>rerorer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spelicil</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nulpa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quid </a:t>
            </a:r>
            <a:r>
              <a:rPr lang="en-US" err="1">
                <a:solidFill>
                  <a:srgbClr val="002677"/>
                </a:solidFill>
                <a:effectLst/>
                <a:latin typeface="Segoe UI" panose="020B0502040204020203" pitchFamily="34" charset="0"/>
              </a:rPr>
              <a:t>earum</a:t>
            </a:r>
            <a:r>
              <a:rPr lang="en-US">
                <a:solidFill>
                  <a:srgbClr val="002677"/>
                </a:solidFill>
                <a:effectLst/>
                <a:latin typeface="Segoe UI" panose="020B0502040204020203" pitchFamily="34" charset="0"/>
              </a:rPr>
              <a:t>, cum </a:t>
            </a:r>
            <a:r>
              <a:rPr lang="en-US" err="1">
                <a:solidFill>
                  <a:srgbClr val="002677"/>
                </a:solidFill>
                <a:effectLst/>
                <a:latin typeface="Segoe UI" panose="020B0502040204020203" pitchFamily="34" charset="0"/>
              </a:rPr>
              <a:t>adi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miligen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tiorit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eatendi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dolessus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restionseque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dist</a:t>
            </a:r>
            <a:r>
              <a:rPr lang="en-US">
                <a:solidFill>
                  <a:srgbClr val="002677"/>
                </a:solidFill>
                <a:effectLst/>
                <a:latin typeface="Segoe UI" panose="020B0502040204020203" pitchFamily="34" charset="0"/>
              </a:rPr>
              <a:t>, cone nit </a:t>
            </a:r>
            <a:r>
              <a:rPr lang="en-US" err="1">
                <a:solidFill>
                  <a:srgbClr val="002677"/>
                </a:solidFill>
                <a:effectLst/>
                <a:latin typeface="Segoe UI" panose="020B0502040204020203" pitchFamily="34" charset="0"/>
              </a:rPr>
              <a:t>iducips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ustionem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volecturitia</a:t>
            </a:r>
            <a:r>
              <a:rPr lang="en-US">
                <a:solidFill>
                  <a:srgbClr val="002677"/>
                </a:solidFill>
                <a:effectLst/>
                <a:latin typeface="Segoe UI" panose="020B0502040204020203" pitchFamily="34" charset="0"/>
              </a:rPr>
              <a:t> dis </a:t>
            </a:r>
            <a:r>
              <a:rPr lang="en-US" err="1">
                <a:solidFill>
                  <a:srgbClr val="002677"/>
                </a:solidFill>
                <a:effectLst/>
                <a:latin typeface="Segoe UI" panose="020B0502040204020203" pitchFamily="34" charset="0"/>
              </a:rPr>
              <a:t>ducimusam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faccum</a:t>
            </a:r>
            <a:r>
              <a:rPr lang="en-US">
                <a:solidFill>
                  <a:srgbClr val="002677"/>
                </a:solidFill>
                <a:effectLst/>
                <a:latin typeface="Segoe UI" panose="020B0502040204020203" pitchFamily="34" charset="0"/>
              </a:rPr>
              <a:t>, sim </a:t>
            </a:r>
            <a:r>
              <a:rPr lang="en-US" err="1">
                <a:solidFill>
                  <a:srgbClr val="002677"/>
                </a:solidFill>
                <a:effectLst/>
                <a:latin typeface="Segoe UI" panose="020B0502040204020203" pitchFamily="34" charset="0"/>
              </a:rPr>
              <a:t>apitas</a:t>
            </a:r>
            <a:r>
              <a:rPr lang="en-US">
                <a:solidFill>
                  <a:srgbClr val="002677"/>
                </a:solidFill>
                <a:effectLst/>
                <a:latin typeface="Segoe UI" panose="020B0502040204020203" pitchFamily="34" charset="0"/>
              </a:rPr>
              <a:t> et abo. </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Ut </a:t>
            </a:r>
            <a:r>
              <a:rPr lang="en-US" err="1">
                <a:solidFill>
                  <a:srgbClr val="002677"/>
                </a:solidFill>
                <a:effectLst/>
                <a:latin typeface="Segoe UI" panose="020B0502040204020203" pitchFamily="34" charset="0"/>
              </a:rPr>
              <a:t>pelendebis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voluptatquo</a:t>
            </a:r>
            <a:r>
              <a:rPr lang="en-US">
                <a:solidFill>
                  <a:srgbClr val="002677"/>
                </a:solidFill>
                <a:effectLst/>
                <a:latin typeface="Segoe UI" panose="020B0502040204020203" pitchFamily="34" charset="0"/>
              </a:rPr>
              <a:t> id es non </a:t>
            </a:r>
            <a:r>
              <a:rPr lang="en-US" err="1">
                <a:solidFill>
                  <a:srgbClr val="002677"/>
                </a:solidFill>
                <a:effectLst/>
                <a:latin typeface="Segoe UI" panose="020B0502040204020203" pitchFamily="34" charset="0"/>
              </a:rPr>
              <a:t>porestin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acea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erisimia</a:t>
            </a:r>
            <a:r>
              <a:rPr lang="en-US">
                <a:solidFill>
                  <a:srgbClr val="002677"/>
                </a:solidFill>
                <a:effectLst/>
                <a:latin typeface="Segoe UI" panose="020B0502040204020203" pitchFamily="34" charset="0"/>
              </a:rPr>
              <a:t> nemo es </a:t>
            </a:r>
            <a:r>
              <a:rPr lang="en-US" err="1">
                <a:solidFill>
                  <a:srgbClr val="002677"/>
                </a:solidFill>
                <a:effectLst/>
                <a:latin typeface="Segoe UI" panose="020B0502040204020203" pitchFamily="34" charset="0"/>
              </a:rPr>
              <a:t>eius</a:t>
            </a:r>
            <a:r>
              <a:rPr lang="en-US">
                <a:solidFill>
                  <a:srgbClr val="002677"/>
                </a:solidFill>
                <a:effectLst/>
                <a:latin typeface="Segoe UI" panose="020B0502040204020203" pitchFamily="34" charset="0"/>
              </a:rPr>
              <a:t> sus et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ides </a:t>
            </a:r>
            <a:r>
              <a:rPr lang="en-US" err="1">
                <a:solidFill>
                  <a:srgbClr val="002677"/>
                </a:solidFill>
                <a:effectLst/>
                <a:latin typeface="Segoe UI" panose="020B0502040204020203" pitchFamily="34" charset="0"/>
              </a:rPr>
              <a:t>uta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quunt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ipsus</a:t>
            </a:r>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et </a:t>
            </a:r>
            <a:r>
              <a:rPr lang="en-US" err="1">
                <a:solidFill>
                  <a:srgbClr val="002677"/>
                </a:solidFill>
                <a:effectLst/>
                <a:latin typeface="Segoe UI" panose="020B0502040204020203" pitchFamily="34" charset="0"/>
              </a:rPr>
              <a:t>dendiassit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voluptibusam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disitioremod</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quiatem</a:t>
            </a:r>
            <a:r>
              <a:rPr lang="en-US">
                <a:solidFill>
                  <a:srgbClr val="002677"/>
                </a:solidFill>
                <a:effectLst/>
                <a:latin typeface="Segoe UI" panose="020B0502040204020203" pitchFamily="34" charset="0"/>
              </a:rPr>
              <a:t> </a:t>
            </a:r>
          </a:p>
          <a:p>
            <a:r>
              <a:rPr lang="en-US" err="1">
                <a:solidFill>
                  <a:srgbClr val="002677"/>
                </a:solidFill>
                <a:effectLst/>
                <a:latin typeface="Segoe UI" panose="020B0502040204020203" pitchFamily="34" charset="0"/>
              </a:rPr>
              <a:t>quundi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ionsequia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vento</a:t>
            </a:r>
            <a:r>
              <a:rPr lang="en-US">
                <a:solidFill>
                  <a:srgbClr val="002677"/>
                </a:solidFill>
                <a:effectLst/>
                <a:latin typeface="Segoe UI" panose="020B0502040204020203" pitchFamily="34" charset="0"/>
              </a:rPr>
              <a:t> con </a:t>
            </a:r>
            <a:r>
              <a:rPr lang="en-US" err="1">
                <a:solidFill>
                  <a:srgbClr val="002677"/>
                </a:solidFill>
                <a:effectLst/>
                <a:latin typeface="Segoe UI" panose="020B0502040204020203" pitchFamily="34" charset="0"/>
              </a:rPr>
              <a:t>coribus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moluptatetur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atiatet</a:t>
            </a:r>
            <a:r>
              <a:rPr lang="en-US">
                <a:solidFill>
                  <a:srgbClr val="002677"/>
                </a:solidFill>
                <a:effectLst/>
                <a:latin typeface="Segoe UI" panose="020B0502040204020203" pitchFamily="34" charset="0"/>
              </a:rPr>
              <a:t> </a:t>
            </a:r>
          </a:p>
          <a:p>
            <a:r>
              <a:rPr lang="en-US" err="1">
                <a:solidFill>
                  <a:srgbClr val="002677"/>
                </a:solidFill>
                <a:effectLst/>
                <a:latin typeface="Segoe UI" panose="020B0502040204020203" pitchFamily="34" charset="0"/>
              </a:rPr>
              <a:t>atur</a:t>
            </a:r>
            <a:r>
              <a:rPr lang="en-US">
                <a:solidFill>
                  <a:srgbClr val="002677"/>
                </a:solidFill>
                <a:effectLst/>
                <a:latin typeface="Segoe UI" panose="020B0502040204020203" pitchFamily="34" charset="0"/>
              </a:rPr>
              <a:t>? To </a:t>
            </a:r>
            <a:r>
              <a:rPr lang="en-US" err="1">
                <a:solidFill>
                  <a:srgbClr val="002677"/>
                </a:solidFill>
                <a:effectLst/>
                <a:latin typeface="Segoe UI" panose="020B0502040204020203" pitchFamily="34" charset="0"/>
              </a:rPr>
              <a:t>cor</a:t>
            </a:r>
            <a:r>
              <a:rPr lang="en-US">
                <a:solidFill>
                  <a:srgbClr val="002677"/>
                </a:solidFill>
                <a:effectLst/>
                <a:latin typeface="Segoe UI" panose="020B0502040204020203" pitchFamily="34" charset="0"/>
              </a:rPr>
              <a:t> sum et </a:t>
            </a:r>
            <a:r>
              <a:rPr lang="en-US" err="1">
                <a:solidFill>
                  <a:srgbClr val="002677"/>
                </a:solidFill>
                <a:effectLst/>
                <a:latin typeface="Segoe UI" panose="020B0502040204020203" pitchFamily="34" charset="0"/>
              </a:rPr>
              <a:t>provitem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andel</a:t>
            </a:r>
            <a:r>
              <a:rPr lang="en-US">
                <a:solidFill>
                  <a:srgbClr val="002677"/>
                </a:solidFill>
                <a:effectLst/>
                <a:latin typeface="Segoe UI" panose="020B0502040204020203" pitchFamily="34" charset="0"/>
              </a:rPr>
              <a:t> cones </a:t>
            </a:r>
            <a:r>
              <a:rPr lang="en-US" err="1">
                <a:solidFill>
                  <a:srgbClr val="002677"/>
                </a:solidFill>
                <a:effectLst/>
                <a:latin typeface="Segoe UI" panose="020B0502040204020203" pitchFamily="34" charset="0"/>
              </a:rPr>
              <a:t>alignatias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ariosaped</a:t>
            </a:r>
            <a:endParaRPr lang="en-US">
              <a:solidFill>
                <a:srgbClr val="002677"/>
              </a:solidFill>
              <a:effectLst/>
              <a:latin typeface="Segoe UI" panose="020B0502040204020203" pitchFamily="34" charset="0"/>
            </a:endParaRPr>
          </a:p>
          <a:p>
            <a:r>
              <a:rPr lang="en-US" err="1">
                <a:solidFill>
                  <a:srgbClr val="002677"/>
                </a:solidFill>
                <a:effectLst/>
                <a:latin typeface="Segoe UI" panose="020B0502040204020203" pitchFamily="34" charset="0"/>
              </a:rPr>
              <a:t>ulparum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consectios</a:t>
            </a:r>
            <a:r>
              <a:rPr lang="en-US">
                <a:solidFill>
                  <a:srgbClr val="002677"/>
                </a:solidFill>
                <a:effectLst/>
                <a:latin typeface="Segoe UI" panose="020B0502040204020203" pitchFamily="34" charset="0"/>
              </a:rPr>
              <a:t> et, que nonet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que pro </a:t>
            </a:r>
            <a:r>
              <a:rPr lang="en-US" err="1">
                <a:solidFill>
                  <a:srgbClr val="002677"/>
                </a:solidFill>
                <a:effectLst/>
                <a:latin typeface="Segoe UI" panose="020B0502040204020203" pitchFamily="34" charset="0"/>
              </a:rPr>
              <a:t>etur</a:t>
            </a:r>
            <a:r>
              <a:rPr lang="en-US">
                <a:solidFill>
                  <a:srgbClr val="002677"/>
                </a:solidFill>
                <a:effectLst/>
                <a:latin typeface="Segoe UI" panose="020B0502040204020203" pitchFamily="34" charset="0"/>
              </a:rPr>
              <a:t>, od quo</a:t>
            </a:r>
          </a:p>
          <a:p>
            <a:r>
              <a:rPr lang="en-US">
                <a:solidFill>
                  <a:srgbClr val="002677"/>
                </a:solidFill>
                <a:effectLst/>
                <a:latin typeface="Segoe UI" panose="020B0502040204020203" pitchFamily="34" charset="0"/>
              </a:rPr>
              <a:t>qui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a pa </a:t>
            </a:r>
            <a:r>
              <a:rPr lang="en-US" err="1">
                <a:solidFill>
                  <a:srgbClr val="002677"/>
                </a:solidFill>
                <a:effectLst/>
                <a:latin typeface="Segoe UI" panose="020B0502040204020203" pitchFamily="34" charset="0"/>
              </a:rPr>
              <a:t>quaeratem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magnis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evendis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sanihil</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174083815"/>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2016" userDrawn="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2"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IBM Eliot Sans Medium" panose="020B0703050000000000"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IBM Eliot Sans Medium" panose="020B0703050000000000" pitchFamily="34" charset="0"/>
              </a:defRPr>
            </a:lvl2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 pro </a:t>
            </a:r>
            <a:r>
              <a:rPr lang="en-US" err="1"/>
              <a:t>berrunti</a:t>
            </a:r>
            <a:r>
              <a:rPr lang="en-US"/>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a:t>Type Style 2: </a:t>
            </a:r>
            <a:r>
              <a:rPr lang="en-US" err="1"/>
              <a:t>Occatur</a:t>
            </a:r>
            <a:r>
              <a:rPr lang="en-US"/>
              <a:t>, </a:t>
            </a:r>
            <a:r>
              <a:rPr lang="en-US" err="1"/>
              <a:t>odi</a:t>
            </a:r>
            <a:r>
              <a:rPr lang="en-US"/>
              <a:t> </a:t>
            </a:r>
            <a:r>
              <a:rPr lang="en-US" err="1"/>
              <a:t>optio</a:t>
            </a:r>
            <a:r>
              <a:rPr lang="en-US"/>
              <a:t> </a:t>
            </a:r>
            <a:r>
              <a:rPr lang="en-US" err="1"/>
              <a:t>consequi</a:t>
            </a:r>
            <a:r>
              <a:rPr lang="en-US"/>
              <a:t> arm que pro </a:t>
            </a:r>
            <a:r>
              <a:rPr lang="en-US" err="1"/>
              <a:t>berrunti</a:t>
            </a:r>
            <a:r>
              <a:rPr lang="en-US"/>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2822094842"/>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7"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7"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7"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3/9/2023</a:t>
            </a:fld>
            <a:endParaRPr lang="en-US" dirty="0"/>
          </a:p>
        </p:txBody>
      </p:sp>
      <p:sp>
        <p:nvSpPr>
          <p:cNvPr id="6" name="Footer Placeholder 5"/>
          <p:cNvSpPr>
            <a:spLocks noGrp="1"/>
          </p:cNvSpPr>
          <p:nvPr>
            <p:ph type="ftr" sz="quarter" idx="11"/>
          </p:nvPr>
        </p:nvSpPr>
        <p:spPr/>
        <p:txBody>
          <a:bodyPr/>
          <a:lstStyle/>
          <a:p>
            <a:r>
              <a:rPr lang="en-US" dirty="0"/>
              <a:t>Presentation Title Here – Month 00, 000</a:t>
            </a:r>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945386063"/>
      </p:ext>
    </p:extLst>
  </p:cSld>
  <p:clrMapOvr>
    <a:masterClrMapping/>
  </p:clrMapOvr>
  <p:hf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9"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1"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7"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1"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Tree>
    <p:extLst>
      <p:ext uri="{BB962C8B-B14F-4D97-AF65-F5344CB8AC3E}">
        <p14:creationId xmlns:p14="http://schemas.microsoft.com/office/powerpoint/2010/main" val="2614134147"/>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_Contents_WT_08">
    <p:spTree>
      <p:nvGrpSpPr>
        <p:cNvPr id="1" name=""/>
        <p:cNvGrpSpPr/>
        <p:nvPr/>
      </p:nvGrpSpPr>
      <p:grpSpPr>
        <a:xfrm>
          <a:off x="0" y="0"/>
          <a:ext cx="0" cy="0"/>
          <a:chOff x="0" y="0"/>
          <a:chExt cx="0" cy="0"/>
        </a:xfrm>
      </p:grpSpPr>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dirty="0"/>
              <a:t>Contents</a:t>
            </a:r>
          </a:p>
        </p:txBody>
      </p:sp>
    </p:spTree>
    <p:extLst>
      <p:ext uri="{BB962C8B-B14F-4D97-AF65-F5344CB8AC3E}">
        <p14:creationId xmlns:p14="http://schemas.microsoft.com/office/powerpoint/2010/main" val="2981314689"/>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928328006"/>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0" i="0">
                <a:solidFill>
                  <a:srgbClr val="002577"/>
                </a:solidFill>
                <a:latin typeface="IBM Eliot Sans" panose="020B0503050000000000" pitchFamily="34" charset="0"/>
              </a:defRPr>
            </a:lvl1pPr>
          </a:lstStyle>
          <a:p>
            <a:r>
              <a:rPr lang="en-US"/>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4" y="2653994"/>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a:p>
            <a:r>
              <a:rPr lang="en-US"/>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8729435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a:t>Title Here</a:t>
            </a:r>
          </a:p>
        </p:txBody>
      </p:sp>
    </p:spTree>
    <p:extLst>
      <p:ext uri="{BB962C8B-B14F-4D97-AF65-F5344CB8AC3E}">
        <p14:creationId xmlns:p14="http://schemas.microsoft.com/office/powerpoint/2010/main" val="1518161267"/>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a:t>Key Take Away Here</a:t>
            </a:r>
          </a:p>
          <a:p>
            <a:pPr lvl="0"/>
            <a:r>
              <a:rPr lang="en-US"/>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89211552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dirty="0"/>
              <a:t>Presentation Title Here – Month 00, 000</a:t>
            </a:r>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7309485" y="7137"/>
            <a:ext cx="7320915" cy="8222464"/>
          </a:xfrm>
          <a:prstGeom prst="rect">
            <a:avLst/>
          </a:prstGeom>
          <a:solidFill>
            <a:schemeClr val="bg1">
              <a:lumMod val="95000"/>
            </a:schemeClr>
          </a:solidFill>
          <a:ln>
            <a:noFill/>
          </a:ln>
        </p:spPr>
        <p:txBody>
          <a:bodyPr anchor="ctr"/>
          <a:lstStyle>
            <a:lvl1pPr marL="0" indent="0" algn="ctr">
              <a:buNone/>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a:t>Key Take Away Here</a:t>
            </a:r>
          </a:p>
          <a:p>
            <a:pPr lvl="0"/>
            <a:r>
              <a:rPr lang="en-US"/>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17947172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3" cy="4745736"/>
          </a:xfrm>
          <a:prstGeom prst="rect">
            <a:avLst/>
          </a:prstGeom>
        </p:spPr>
        <p:txBody>
          <a:bodyPr>
            <a:normAutofit/>
          </a:bodyPr>
          <a:lstStyle>
            <a:lvl1pPr marL="160008" indent="-160008">
              <a:lnSpc>
                <a:spcPct val="90000"/>
              </a:lnSpc>
              <a:buFont typeface="Arial" panose="020B0604020202020204" pitchFamily="34" charset="0"/>
              <a:buChar char="•"/>
              <a:tabLst/>
              <a:defRPr sz="1200" b="0" i="0">
                <a:solidFill>
                  <a:srgbClr val="002677"/>
                </a:solidFill>
                <a:latin typeface="IBM Eliot Sans Medium" panose="020B0703050000000000" pitchFamily="34" charset="0"/>
              </a:defRPr>
            </a:lvl1pPr>
            <a:lvl2pPr marL="154295" marR="0" indent="0" algn="l" defTabSz="822899" rtl="0" eaLnBrk="1" fontAlgn="auto" latinLnBrk="0" hangingPunct="1">
              <a:lnSpc>
                <a:spcPct val="90000"/>
              </a:lnSpc>
              <a:spcBef>
                <a:spcPts val="451"/>
              </a:spcBef>
              <a:spcAft>
                <a:spcPts val="0"/>
              </a:spcAft>
              <a:buClrTx/>
              <a:buSzTx/>
              <a:buFont typeface="Courier New" panose="02070309020205020404" pitchFamily="49" charset="0"/>
              <a:buNone/>
              <a:tabLst/>
              <a:defRPr sz="9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310018" marR="0" lvl="1" indent="-155723" algn="l" defTabSz="822899" rtl="0" eaLnBrk="1" fontAlgn="auto" latinLnBrk="0" hangingPunct="1">
              <a:lnSpc>
                <a:spcPts val="2250"/>
              </a:lnSpc>
              <a:spcBef>
                <a:spcPts val="45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31" y="7612689"/>
            <a:ext cx="370072"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9" y="459462"/>
            <a:ext cx="5601455" cy="990782"/>
          </a:xfrm>
          <a:prstGeom prst="rect">
            <a:avLst/>
          </a:prstGeom>
        </p:spPr>
        <p:txBody>
          <a:bodyPr>
            <a:noAutofit/>
          </a:bodyPr>
          <a:lstStyle>
            <a:lvl1pPr marL="0" indent="0">
              <a:lnSpc>
                <a:spcPts val="2250"/>
              </a:lnSpc>
              <a:buNone/>
              <a:defRPr sz="2626"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3204021413"/>
      </p:ext>
    </p:extLst>
  </p:cSld>
  <p:clrMapOvr>
    <a:masterClrMapping/>
  </p:clrMapOvr>
  <p:extLst>
    <p:ext uri="{DCECCB84-F9BA-43D5-87BE-67443E8EF086}">
      <p15:sldGuideLst xmlns:p15="http://schemas.microsoft.com/office/powerpoint/2012/main">
        <p15:guide id="2" orient="horz" pos="14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2"/>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4"/>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6" y="400486"/>
            <a:ext cx="5578737" cy="575833"/>
          </a:xfrm>
          <a:prstGeom prst="rect">
            <a:avLst/>
          </a:prstGeom>
        </p:spPr>
        <p:txBody>
          <a:bodyPr anchor="b">
            <a:noAutofit/>
          </a:bodyPr>
          <a:lstStyle>
            <a:lvl1pPr algn="l">
              <a:defRPr sz="3500" b="1" i="0">
                <a:solidFill>
                  <a:srgbClr val="002677"/>
                </a:solidFill>
                <a:latin typeface="IBM Eliot Sans Medium" panose="020B0703050000000000" pitchFamily="34" charset="0"/>
              </a:defRPr>
            </a:lvl1pPr>
          </a:lstStyle>
          <a:p>
            <a:r>
              <a:rPr lang="en-US"/>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9"/>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2"/>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4"/>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9"/>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2"/>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9"/>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9"/>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2"/>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51"/>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3"/>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8"/>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51"/>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3"/>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8"/>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51"/>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8"/>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8"/>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2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2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2"/>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200"/>
            <a:ext cx="2962840" cy="259505"/>
          </a:xfrm>
          <a:prstGeom prst="rect">
            <a:avLst/>
          </a:prstGeom>
        </p:spPr>
        <p:txBody>
          <a:bodyPr/>
          <a:lstStyle>
            <a:lvl1pPr marL="0" indent="0">
              <a:buNone/>
              <a:defRPr sz="16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7"/>
            <a:ext cx="2962840" cy="259505"/>
          </a:xfrm>
          <a:prstGeom prst="rect">
            <a:avLst/>
          </a:prstGeom>
        </p:spPr>
        <p:txBody>
          <a:bodyPr/>
          <a:lstStyle>
            <a:lvl1pPr marL="0" indent="0">
              <a:buNone/>
              <a:defRPr sz="1600" b="1" i="0">
                <a:solidFill>
                  <a:srgbClr val="002677"/>
                </a:solidFill>
                <a:latin typeface="IBM Eliot Sans Medium" panose="020B0703050000000000" pitchFamily="34" charset="0"/>
              </a:defRPr>
            </a:lvl1pPr>
          </a:lstStyle>
          <a:p>
            <a:pPr lvl="0"/>
            <a:r>
              <a:rPr lang="en-US"/>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7"/>
            <a:ext cx="2962840" cy="590141"/>
          </a:xfrm>
          <a:prstGeom prst="rect">
            <a:avLst/>
          </a:prstGeom>
        </p:spPr>
        <p:txBody>
          <a:bodyPr anchor="t"/>
          <a:lstStyle>
            <a:lvl1pPr marL="0" indent="0">
              <a:lnSpc>
                <a:spcPts val="1440"/>
              </a:lnSpc>
              <a:spcBef>
                <a:spcPts val="0"/>
              </a:spcBef>
              <a:buNone/>
              <a:defRPr sz="1200" b="0" i="0">
                <a:solidFill>
                  <a:srgbClr val="002677"/>
                </a:solidFill>
                <a:latin typeface="IBM Eliot Sans Medium" panose="020B0703050000000000" pitchFamily="34" charset="0"/>
              </a:defRPr>
            </a:lvl1pPr>
          </a:lstStyle>
          <a:p>
            <a:pPr lvl="0"/>
            <a:r>
              <a:rPr lang="en-US"/>
              <a:t>(888) 123–4567</a:t>
            </a:r>
          </a:p>
          <a:p>
            <a:pPr lvl="0"/>
            <a:r>
              <a:rPr lang="en-US" err="1"/>
              <a:t>name@equitable.com</a:t>
            </a:r>
            <a:endParaRPr lang="en-US"/>
          </a:p>
        </p:txBody>
      </p:sp>
    </p:spTree>
    <p:extLst>
      <p:ext uri="{BB962C8B-B14F-4D97-AF65-F5344CB8AC3E}">
        <p14:creationId xmlns:p14="http://schemas.microsoft.com/office/powerpoint/2010/main" val="1550853286"/>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739989324"/>
      </p:ext>
    </p:extLst>
  </p:cSld>
  <p:clrMapOvr>
    <a:masterClrMapping/>
  </p:clrMapOvr>
  <p:extLst>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335238"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a:t>Key Take Away Here</a:t>
            </a:r>
          </a:p>
          <a:p>
            <a:pPr lvl="0"/>
            <a:r>
              <a:rPr lang="en-US"/>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356153" y="4038600"/>
            <a:ext cx="6312689"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24518605"/>
      </p:ext>
    </p:extLst>
  </p:cSld>
  <p:clrMapOvr>
    <a:masterClrMapping/>
  </p:clrMapOvr>
  <p:extLst>
    <p:ext uri="{DCECCB84-F9BA-43D5-87BE-67443E8EF086}">
      <p15:sldGuideLst xmlns:p15="http://schemas.microsoft.com/office/powerpoint/2012/main">
        <p15:guide id="1" pos="4187" userDrawn="1">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indent="0" algn="ctr">
              <a:buNone/>
              <a:defRPr sz="16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335238"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a:t>Key Take Away Here</a:t>
            </a:r>
          </a:p>
          <a:p>
            <a:pPr lvl="0"/>
            <a:r>
              <a:rPr lang="en-US"/>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5149408"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20325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7493791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9"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a:t>Presentation </a:t>
            </a:r>
            <a:br>
              <a:rPr lang="en-US"/>
            </a:br>
            <a:r>
              <a:rPr lang="en-US"/>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a:t>Month 00 2019</a:t>
            </a:r>
          </a:p>
        </p:txBody>
      </p:sp>
    </p:spTree>
    <p:extLst>
      <p:ext uri="{BB962C8B-B14F-4D97-AF65-F5344CB8AC3E}">
        <p14:creationId xmlns:p14="http://schemas.microsoft.com/office/powerpoint/2010/main" val="31492148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4" y="1825625"/>
            <a:ext cx="13828775"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dirty="0"/>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4" y="438151"/>
            <a:ext cx="13828775"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56885965"/>
      </p:ext>
    </p:extLst>
  </p:cSld>
  <p:clrMapOvr>
    <a:masterClrMapping/>
  </p:clrMapOvr>
  <p:hf hdr="0" dt="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09" y="4658628"/>
            <a:ext cx="10202779"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3"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031670754"/>
      </p:ext>
    </p:extLst>
  </p:cSld>
  <p:clrMapOvr>
    <a:masterClrMapping/>
  </p:clrMapOvr>
  <p:extLst>
    <p:ext uri="{DCECCB84-F9BA-43D5-87BE-67443E8EF086}">
      <p15:sldGuideLst xmlns:p15="http://schemas.microsoft.com/office/powerpoint/2012/main">
        <p15:guide id="1" orient="horz" pos="1848" userDrawn="1">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7"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dirty="0"/>
              <a:t>Presentation Title Here – Month 00, 000</a:t>
            </a:r>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2"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a:t>Section title here</a:t>
            </a:r>
          </a:p>
        </p:txBody>
      </p:sp>
    </p:spTree>
    <p:extLst>
      <p:ext uri="{BB962C8B-B14F-4D97-AF65-F5344CB8AC3E}">
        <p14:creationId xmlns:p14="http://schemas.microsoft.com/office/powerpoint/2010/main" val="733284684"/>
      </p:ext>
    </p:extLst>
  </p:cSld>
  <p:clrMapOvr>
    <a:masterClrMapping/>
  </p:clrMapOvr>
  <p:extLst>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9216" userDrawn="1">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4" y="2653994"/>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a:p>
            <a:r>
              <a:rPr lang="en-US"/>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07242029"/>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a:t>Key take away here</a:t>
            </a:r>
          </a:p>
          <a:p>
            <a:pPr lvl="0"/>
            <a:r>
              <a:rPr lang="en-US"/>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1098263506"/>
      </p:ext>
    </p:extLst>
  </p:cSld>
  <p:clrMapOvr>
    <a:masterClrMapping/>
  </p:clrMapOvr>
  <p:extLst>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1"/>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dirty="0"/>
              <a:t>Presentation Title Here – Month 00, 000</a:t>
            </a:r>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2060108899"/>
      </p:ext>
    </p:extLst>
  </p:cSld>
  <p:clrMapOvr>
    <a:masterClrMapping/>
  </p:clrMapOvr>
  <p:extLst>
    <p:ext uri="{DCECCB84-F9BA-43D5-87BE-67443E8EF086}">
      <p15:sldGuideLst xmlns:p15="http://schemas.microsoft.com/office/powerpoint/2012/main">
        <p15:guide id="1" pos="418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0" indent="12700">
              <a:lnSpc>
                <a:spcPts val="5500"/>
              </a:lnSpc>
              <a:buNone/>
              <a:tabLst/>
              <a:defRPr sz="4500" b="1" i="0">
                <a:solidFill>
                  <a:srgbClr val="002577"/>
                </a:solidFill>
                <a:latin typeface="IBM Eliot Sans Medium" panose="020B0703050000000000" pitchFamily="34" charset="0"/>
              </a:defRPr>
            </a:lvl1pPr>
          </a:lstStyle>
          <a:p>
            <a:pPr lvl="0"/>
            <a:r>
              <a:rPr lang="en-US"/>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170225923"/>
      </p:ext>
    </p:extLst>
  </p:cSld>
  <p:clrMapOvr>
    <a:masterClrMapping/>
  </p:clrMapOvr>
  <p:extLst>
    <p:ext uri="{DCECCB84-F9BA-43D5-87BE-67443E8EF086}">
      <p15:sldGuideLst xmlns:p15="http://schemas.microsoft.com/office/powerpoint/2012/main">
        <p15:guide id="1" orient="horz" pos="1440" userDrawn="1">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1"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6"/>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3"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8" y="4960263"/>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8"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8"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8"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8" y="4960263"/>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8" y="4960263"/>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8" y="4960263"/>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a:t>8</a:t>
            </a:r>
          </a:p>
        </p:txBody>
      </p:sp>
    </p:spTree>
    <p:extLst>
      <p:ext uri="{BB962C8B-B14F-4D97-AF65-F5344CB8AC3E}">
        <p14:creationId xmlns:p14="http://schemas.microsoft.com/office/powerpoint/2010/main" val="212017359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9"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4"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8"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9"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6"/>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a:t>4</a:t>
            </a:r>
          </a:p>
        </p:txBody>
      </p:sp>
    </p:spTree>
    <p:extLst>
      <p:ext uri="{BB962C8B-B14F-4D97-AF65-F5344CB8AC3E}">
        <p14:creationId xmlns:p14="http://schemas.microsoft.com/office/powerpoint/2010/main" val="401655592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3"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3"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3"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3"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3"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5</a:t>
            </a:r>
          </a:p>
        </p:txBody>
      </p:sp>
    </p:spTree>
    <p:extLst>
      <p:ext uri="{BB962C8B-B14F-4D97-AF65-F5344CB8AC3E}">
        <p14:creationId xmlns:p14="http://schemas.microsoft.com/office/powerpoint/2010/main" val="3754536300"/>
      </p:ext>
    </p:extLst>
  </p:cSld>
  <p:clrMapOvr>
    <a:masterClrMapping/>
  </p:clrMapOvr>
  <p:extLst>
    <p:ext uri="{DCECCB84-F9BA-43D5-87BE-67443E8EF086}">
      <p15:sldGuideLst xmlns:p15="http://schemas.microsoft.com/office/powerpoint/2012/main">
        <p15:guide id="1" pos="5376" userDrawn="1">
          <p15:clr>
            <a:srgbClr val="FBAE40"/>
          </p15:clr>
        </p15:guide>
        <p15:guide id="2" pos="6264"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1" y="812175"/>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1" y="2183775"/>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1" y="3591951"/>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1" y="4926975"/>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1" y="6298575"/>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9" y="812175"/>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9" y="2183775"/>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9" y="3591951"/>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9" y="4926975"/>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9" y="6298575"/>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7"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7"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7"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7"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7"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10</a:t>
            </a:r>
          </a:p>
        </p:txBody>
      </p:sp>
    </p:spTree>
    <p:extLst>
      <p:ext uri="{BB962C8B-B14F-4D97-AF65-F5344CB8AC3E}">
        <p14:creationId xmlns:p14="http://schemas.microsoft.com/office/powerpoint/2010/main" val="2654355064"/>
      </p:ext>
    </p:extLst>
  </p:cSld>
  <p:clrMapOvr>
    <a:masterClrMapping/>
  </p:clrMapOvr>
  <p:extLst>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3" y="2684117"/>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9" y="3072416"/>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6"/>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2" y="2684117"/>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3" y="2684117"/>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9" y="3072416"/>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2" y="2684117"/>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3" y="4512917"/>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9" y="4901216"/>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2" y="4512917"/>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8" y="4512917"/>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4" y="4901216"/>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2" y="4512917"/>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3" y="6341717"/>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9" y="6730016"/>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2" y="6341717"/>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3" y="6341717"/>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9" y="6730016"/>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2" y="6341717"/>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6</a:t>
            </a:r>
          </a:p>
        </p:txBody>
      </p:sp>
    </p:spTree>
    <p:extLst>
      <p:ext uri="{BB962C8B-B14F-4D97-AF65-F5344CB8AC3E}">
        <p14:creationId xmlns:p14="http://schemas.microsoft.com/office/powerpoint/2010/main" val="515517960"/>
      </p:ext>
    </p:extLst>
  </p:cSld>
  <p:clrMapOvr>
    <a:masterClrMapping/>
  </p:clrMapOvr>
  <p:extLst>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3" y="359548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50" y="360024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8"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5"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6"/>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3" y="4372231"/>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50" y="4376994"/>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8"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3" y="5129314"/>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50" y="5134077"/>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8"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4" y="359548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80" y="360024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4" y="4372231"/>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80" y="4376994"/>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4" y="5129314"/>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80" y="5134077"/>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9" y="360024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31"/>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9" y="4376994"/>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4"/>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9" y="5134077"/>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Tree>
    <p:extLst>
      <p:ext uri="{BB962C8B-B14F-4D97-AF65-F5344CB8AC3E}">
        <p14:creationId xmlns:p14="http://schemas.microsoft.com/office/powerpoint/2010/main" val="3922426636"/>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4"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30"/>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3"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6"/>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8"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30"/>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7" y="2683531"/>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1"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6" y="2683531"/>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9" y="2683531"/>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30"/>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5"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40" y="4927430"/>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a:t>7</a:t>
            </a:r>
          </a:p>
        </p:txBody>
      </p:sp>
    </p:spTree>
    <p:extLst>
      <p:ext uri="{BB962C8B-B14F-4D97-AF65-F5344CB8AC3E}">
        <p14:creationId xmlns:p14="http://schemas.microsoft.com/office/powerpoint/2010/main" val="2669588291"/>
      </p:ext>
    </p:extLst>
  </p:cSld>
  <p:clrMapOvr>
    <a:masterClrMapping/>
  </p:clrMapOvr>
  <p:extLst>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608" userDrawn="1">
          <p15:clr>
            <a:srgbClr val="FBAE40"/>
          </p15:clr>
        </p15:guide>
        <p15:guide id="8" pos="2784" userDrawn="1">
          <p15:clr>
            <a:srgbClr val="FBAE40"/>
          </p15:clr>
        </p15:guide>
        <p15:guide id="9" pos="3984" userDrawn="1">
          <p15:clr>
            <a:srgbClr val="FBAE40"/>
          </p15:clr>
        </p15:guide>
        <p15:guide id="10" pos="408" userDrawn="1">
          <p15:clr>
            <a:srgbClr val="FBAE40"/>
          </p15:clr>
        </p15:guide>
        <p15:guide id="11" pos="5184" userDrawn="1">
          <p15:clr>
            <a:srgbClr val="FBAE40"/>
          </p15:clr>
        </p15:guide>
        <p15:guide id="12" pos="636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7560" userDrawn="1">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3"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40"/>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6"/>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40"/>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40"/>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40"/>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spTree>
    <p:extLst>
      <p:ext uri="{BB962C8B-B14F-4D97-AF65-F5344CB8AC3E}">
        <p14:creationId xmlns:p14="http://schemas.microsoft.com/office/powerpoint/2010/main" val="1965993098"/>
      </p:ext>
    </p:extLst>
  </p:cSld>
  <p:clrMapOvr>
    <a:masterClrMapping/>
  </p:clrMapOvr>
  <p:extLst>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2472" userDrawn="1">
          <p15:clr>
            <a:srgbClr val="FBAE40"/>
          </p15:clr>
        </p15:guide>
        <p15:guide id="4" pos="4656" userDrawn="1">
          <p15:clr>
            <a:srgbClr val="FBAE40"/>
          </p15:clr>
        </p15:guide>
        <p15:guide id="5" pos="6792"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11"/>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6"/>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7"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re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Uga</a:t>
            </a:r>
            <a:r>
              <a:rPr lang="en-US">
                <a:solidFill>
                  <a:srgbClr val="002677"/>
                </a:solidFill>
                <a:effectLst/>
                <a:latin typeface="Segoe UI" panose="020B0502040204020203" pitchFamily="34" charset="0"/>
              </a:rPr>
              <a:t>. Ut et </a:t>
            </a:r>
            <a:r>
              <a:rPr lang="en-US" err="1">
                <a:solidFill>
                  <a:srgbClr val="002677"/>
                </a:solidFill>
                <a:effectLst/>
                <a:latin typeface="Segoe UI" panose="020B0502040204020203" pitchFamily="34" charset="0"/>
              </a:rPr>
              <a:t>aliquas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duciisq</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quos mod non </a:t>
            </a:r>
            <a:r>
              <a:rPr lang="en-US" err="1">
                <a:solidFill>
                  <a:srgbClr val="002677"/>
                </a:solidFill>
                <a:effectLst/>
                <a:latin typeface="Segoe UI" panose="020B0502040204020203" pitchFamily="34" charset="0"/>
              </a:rPr>
              <a:t>rerorer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spelicil</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nulpa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quid </a:t>
            </a:r>
            <a:r>
              <a:rPr lang="en-US" err="1">
                <a:solidFill>
                  <a:srgbClr val="002677"/>
                </a:solidFill>
                <a:effectLst/>
                <a:latin typeface="Segoe UI" panose="020B0502040204020203" pitchFamily="34" charset="0"/>
              </a:rPr>
              <a:t>earum</a:t>
            </a:r>
            <a:r>
              <a:rPr lang="en-US">
                <a:solidFill>
                  <a:srgbClr val="002677"/>
                </a:solidFill>
                <a:effectLst/>
                <a:latin typeface="Segoe UI" panose="020B0502040204020203" pitchFamily="34" charset="0"/>
              </a:rPr>
              <a:t>, cum </a:t>
            </a:r>
            <a:r>
              <a:rPr lang="en-US" err="1">
                <a:solidFill>
                  <a:srgbClr val="002677"/>
                </a:solidFill>
                <a:effectLst/>
                <a:latin typeface="Segoe UI" panose="020B0502040204020203" pitchFamily="34" charset="0"/>
              </a:rPr>
              <a:t>adi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miligen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tiorit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eatendi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dolessus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restionseque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dist</a:t>
            </a:r>
            <a:r>
              <a:rPr lang="en-US">
                <a:solidFill>
                  <a:srgbClr val="002677"/>
                </a:solidFill>
                <a:effectLst/>
                <a:latin typeface="Segoe UI" panose="020B0502040204020203" pitchFamily="34" charset="0"/>
              </a:rPr>
              <a:t>, cone nit </a:t>
            </a:r>
            <a:r>
              <a:rPr lang="en-US" err="1">
                <a:solidFill>
                  <a:srgbClr val="002677"/>
                </a:solidFill>
                <a:effectLst/>
                <a:latin typeface="Segoe UI" panose="020B0502040204020203" pitchFamily="34" charset="0"/>
              </a:rPr>
              <a:t>iducips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ustionem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volecturitia</a:t>
            </a:r>
            <a:r>
              <a:rPr lang="en-US">
                <a:solidFill>
                  <a:srgbClr val="002677"/>
                </a:solidFill>
                <a:effectLst/>
                <a:latin typeface="Segoe UI" panose="020B0502040204020203" pitchFamily="34" charset="0"/>
              </a:rPr>
              <a:t> dis </a:t>
            </a:r>
            <a:r>
              <a:rPr lang="en-US" err="1">
                <a:solidFill>
                  <a:srgbClr val="002677"/>
                </a:solidFill>
                <a:effectLst/>
                <a:latin typeface="Segoe UI" panose="020B0502040204020203" pitchFamily="34" charset="0"/>
              </a:rPr>
              <a:t>ducimusam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faccum</a:t>
            </a:r>
            <a:r>
              <a:rPr lang="en-US">
                <a:solidFill>
                  <a:srgbClr val="002677"/>
                </a:solidFill>
                <a:effectLst/>
                <a:latin typeface="Segoe UI" panose="020B0502040204020203" pitchFamily="34" charset="0"/>
              </a:rPr>
              <a:t>, sim </a:t>
            </a:r>
            <a:r>
              <a:rPr lang="en-US" err="1">
                <a:solidFill>
                  <a:srgbClr val="002677"/>
                </a:solidFill>
                <a:effectLst/>
                <a:latin typeface="Segoe UI" panose="020B0502040204020203" pitchFamily="34" charset="0"/>
              </a:rPr>
              <a:t>apitas</a:t>
            </a:r>
            <a:r>
              <a:rPr lang="en-US">
                <a:solidFill>
                  <a:srgbClr val="002677"/>
                </a:solidFill>
                <a:effectLst/>
                <a:latin typeface="Segoe UI" panose="020B0502040204020203" pitchFamily="34" charset="0"/>
              </a:rPr>
              <a:t> et abo. </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Ut </a:t>
            </a:r>
            <a:r>
              <a:rPr lang="en-US" err="1">
                <a:solidFill>
                  <a:srgbClr val="002677"/>
                </a:solidFill>
                <a:effectLst/>
                <a:latin typeface="Segoe UI" panose="020B0502040204020203" pitchFamily="34" charset="0"/>
              </a:rPr>
              <a:t>pelendebis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voluptatquo</a:t>
            </a:r>
            <a:r>
              <a:rPr lang="en-US">
                <a:solidFill>
                  <a:srgbClr val="002677"/>
                </a:solidFill>
                <a:effectLst/>
                <a:latin typeface="Segoe UI" panose="020B0502040204020203" pitchFamily="34" charset="0"/>
              </a:rPr>
              <a:t> id es non </a:t>
            </a:r>
            <a:r>
              <a:rPr lang="en-US" err="1">
                <a:solidFill>
                  <a:srgbClr val="002677"/>
                </a:solidFill>
                <a:effectLst/>
                <a:latin typeface="Segoe UI" panose="020B0502040204020203" pitchFamily="34" charset="0"/>
              </a:rPr>
              <a:t>porestin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acea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erisimia</a:t>
            </a:r>
            <a:r>
              <a:rPr lang="en-US">
                <a:solidFill>
                  <a:srgbClr val="002677"/>
                </a:solidFill>
                <a:effectLst/>
                <a:latin typeface="Segoe UI" panose="020B0502040204020203" pitchFamily="34" charset="0"/>
              </a:rPr>
              <a:t> nemo es </a:t>
            </a:r>
            <a:r>
              <a:rPr lang="en-US" err="1">
                <a:solidFill>
                  <a:srgbClr val="002677"/>
                </a:solidFill>
                <a:effectLst/>
                <a:latin typeface="Segoe UI" panose="020B0502040204020203" pitchFamily="34" charset="0"/>
              </a:rPr>
              <a:t>eius</a:t>
            </a:r>
            <a:r>
              <a:rPr lang="en-US">
                <a:solidFill>
                  <a:srgbClr val="002677"/>
                </a:solidFill>
                <a:effectLst/>
                <a:latin typeface="Segoe UI" panose="020B0502040204020203" pitchFamily="34" charset="0"/>
              </a:rPr>
              <a:t> sus et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ides </a:t>
            </a:r>
            <a:r>
              <a:rPr lang="en-US" err="1">
                <a:solidFill>
                  <a:srgbClr val="002677"/>
                </a:solidFill>
                <a:effectLst/>
                <a:latin typeface="Segoe UI" panose="020B0502040204020203" pitchFamily="34" charset="0"/>
              </a:rPr>
              <a:t>uta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quunt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ipsus</a:t>
            </a:r>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et </a:t>
            </a:r>
            <a:r>
              <a:rPr lang="en-US" err="1">
                <a:solidFill>
                  <a:srgbClr val="002677"/>
                </a:solidFill>
                <a:effectLst/>
                <a:latin typeface="Segoe UI" panose="020B0502040204020203" pitchFamily="34" charset="0"/>
              </a:rPr>
              <a:t>dendiassit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voluptibusam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disitioremod</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quiatem</a:t>
            </a:r>
            <a:r>
              <a:rPr lang="en-US">
                <a:solidFill>
                  <a:srgbClr val="002677"/>
                </a:solidFill>
                <a:effectLst/>
                <a:latin typeface="Segoe UI" panose="020B0502040204020203" pitchFamily="34" charset="0"/>
              </a:rPr>
              <a:t> </a:t>
            </a:r>
          </a:p>
          <a:p>
            <a:r>
              <a:rPr lang="en-US" err="1">
                <a:solidFill>
                  <a:srgbClr val="002677"/>
                </a:solidFill>
                <a:effectLst/>
                <a:latin typeface="Segoe UI" panose="020B0502040204020203" pitchFamily="34" charset="0"/>
              </a:rPr>
              <a:t>quundi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ionsequia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vento</a:t>
            </a:r>
            <a:r>
              <a:rPr lang="en-US">
                <a:solidFill>
                  <a:srgbClr val="002677"/>
                </a:solidFill>
                <a:effectLst/>
                <a:latin typeface="Segoe UI" panose="020B0502040204020203" pitchFamily="34" charset="0"/>
              </a:rPr>
              <a:t> con </a:t>
            </a:r>
            <a:r>
              <a:rPr lang="en-US" err="1">
                <a:solidFill>
                  <a:srgbClr val="002677"/>
                </a:solidFill>
                <a:effectLst/>
                <a:latin typeface="Segoe UI" panose="020B0502040204020203" pitchFamily="34" charset="0"/>
              </a:rPr>
              <a:t>coribus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moluptatetur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atiatet</a:t>
            </a:r>
            <a:r>
              <a:rPr lang="en-US">
                <a:solidFill>
                  <a:srgbClr val="002677"/>
                </a:solidFill>
                <a:effectLst/>
                <a:latin typeface="Segoe UI" panose="020B0502040204020203" pitchFamily="34" charset="0"/>
              </a:rPr>
              <a:t> </a:t>
            </a:r>
          </a:p>
          <a:p>
            <a:r>
              <a:rPr lang="en-US" err="1">
                <a:solidFill>
                  <a:srgbClr val="002677"/>
                </a:solidFill>
                <a:effectLst/>
                <a:latin typeface="Segoe UI" panose="020B0502040204020203" pitchFamily="34" charset="0"/>
              </a:rPr>
              <a:t>atur</a:t>
            </a:r>
            <a:r>
              <a:rPr lang="en-US">
                <a:solidFill>
                  <a:srgbClr val="002677"/>
                </a:solidFill>
                <a:effectLst/>
                <a:latin typeface="Segoe UI" panose="020B0502040204020203" pitchFamily="34" charset="0"/>
              </a:rPr>
              <a:t>? To </a:t>
            </a:r>
            <a:r>
              <a:rPr lang="en-US" err="1">
                <a:solidFill>
                  <a:srgbClr val="002677"/>
                </a:solidFill>
                <a:effectLst/>
                <a:latin typeface="Segoe UI" panose="020B0502040204020203" pitchFamily="34" charset="0"/>
              </a:rPr>
              <a:t>cor</a:t>
            </a:r>
            <a:r>
              <a:rPr lang="en-US">
                <a:solidFill>
                  <a:srgbClr val="002677"/>
                </a:solidFill>
                <a:effectLst/>
                <a:latin typeface="Segoe UI" panose="020B0502040204020203" pitchFamily="34" charset="0"/>
              </a:rPr>
              <a:t> sum et </a:t>
            </a:r>
            <a:r>
              <a:rPr lang="en-US" err="1">
                <a:solidFill>
                  <a:srgbClr val="002677"/>
                </a:solidFill>
                <a:effectLst/>
                <a:latin typeface="Segoe UI" panose="020B0502040204020203" pitchFamily="34" charset="0"/>
              </a:rPr>
              <a:t>provitem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andel</a:t>
            </a:r>
            <a:r>
              <a:rPr lang="en-US">
                <a:solidFill>
                  <a:srgbClr val="002677"/>
                </a:solidFill>
                <a:effectLst/>
                <a:latin typeface="Segoe UI" panose="020B0502040204020203" pitchFamily="34" charset="0"/>
              </a:rPr>
              <a:t> cones </a:t>
            </a:r>
            <a:r>
              <a:rPr lang="en-US" err="1">
                <a:solidFill>
                  <a:srgbClr val="002677"/>
                </a:solidFill>
                <a:effectLst/>
                <a:latin typeface="Segoe UI" panose="020B0502040204020203" pitchFamily="34" charset="0"/>
              </a:rPr>
              <a:t>alignatias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ariosaped</a:t>
            </a:r>
            <a:endParaRPr lang="en-US">
              <a:solidFill>
                <a:srgbClr val="002677"/>
              </a:solidFill>
              <a:effectLst/>
              <a:latin typeface="Segoe UI" panose="020B0502040204020203" pitchFamily="34" charset="0"/>
            </a:endParaRPr>
          </a:p>
          <a:p>
            <a:r>
              <a:rPr lang="en-US" err="1">
                <a:solidFill>
                  <a:srgbClr val="002677"/>
                </a:solidFill>
                <a:effectLst/>
                <a:latin typeface="Segoe UI" panose="020B0502040204020203" pitchFamily="34" charset="0"/>
              </a:rPr>
              <a:t>ulparum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consectios</a:t>
            </a:r>
            <a:r>
              <a:rPr lang="en-US">
                <a:solidFill>
                  <a:srgbClr val="002677"/>
                </a:solidFill>
                <a:effectLst/>
                <a:latin typeface="Segoe UI" panose="020B0502040204020203" pitchFamily="34" charset="0"/>
              </a:rPr>
              <a:t> et, que nonet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que pro </a:t>
            </a:r>
            <a:r>
              <a:rPr lang="en-US" err="1">
                <a:solidFill>
                  <a:srgbClr val="002677"/>
                </a:solidFill>
                <a:effectLst/>
                <a:latin typeface="Segoe UI" panose="020B0502040204020203" pitchFamily="34" charset="0"/>
              </a:rPr>
              <a:t>etur</a:t>
            </a:r>
            <a:r>
              <a:rPr lang="en-US">
                <a:solidFill>
                  <a:srgbClr val="002677"/>
                </a:solidFill>
                <a:effectLst/>
                <a:latin typeface="Segoe UI" panose="020B0502040204020203" pitchFamily="34" charset="0"/>
              </a:rPr>
              <a:t>, od quo</a:t>
            </a:r>
          </a:p>
          <a:p>
            <a:r>
              <a:rPr lang="en-US">
                <a:solidFill>
                  <a:srgbClr val="002677"/>
                </a:solidFill>
                <a:effectLst/>
                <a:latin typeface="Segoe UI" panose="020B0502040204020203" pitchFamily="34" charset="0"/>
              </a:rPr>
              <a:t>qui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a pa </a:t>
            </a:r>
            <a:r>
              <a:rPr lang="en-US" err="1">
                <a:solidFill>
                  <a:srgbClr val="002677"/>
                </a:solidFill>
                <a:effectLst/>
                <a:latin typeface="Segoe UI" panose="020B0502040204020203" pitchFamily="34" charset="0"/>
              </a:rPr>
              <a:t>quaeratem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magnis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evendis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sanihil</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224890443"/>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2016" userDrawn="1">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2"/>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4"/>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6"/>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9"/>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a:t>(888) 123–4567</a:t>
            </a:r>
          </a:p>
          <a:p>
            <a:pPr lvl="0"/>
            <a:r>
              <a:rPr lang="en-US" err="1"/>
              <a:t>name@equitable.com</a:t>
            </a:r>
            <a:endParaRPr lang="en-US"/>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2"/>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4"/>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9"/>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a:t>(888) 123–4567</a:t>
            </a:r>
          </a:p>
          <a:p>
            <a:pPr lvl="0"/>
            <a:r>
              <a:rPr lang="en-US" err="1"/>
              <a:t>name@equitable.com</a:t>
            </a:r>
            <a:endParaRPr lang="en-US"/>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2"/>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9"/>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9"/>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a:t>(888) 123–4567</a:t>
            </a:r>
          </a:p>
          <a:p>
            <a:pPr lvl="0"/>
            <a:r>
              <a:rPr lang="en-US" err="1"/>
              <a:t>name@equitable.com</a:t>
            </a:r>
            <a:endParaRPr lang="en-US"/>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2"/>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a:t>(888) 123–4567</a:t>
            </a:r>
          </a:p>
          <a:p>
            <a:pPr lvl="0"/>
            <a:r>
              <a:rPr lang="en-US" err="1"/>
              <a:t>name@equitable.com</a:t>
            </a:r>
            <a:endParaRPr lang="en-US"/>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51"/>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3"/>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8"/>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a:t>(888) 123–4567</a:t>
            </a:r>
          </a:p>
          <a:p>
            <a:pPr lvl="0"/>
            <a:r>
              <a:rPr lang="en-US" err="1"/>
              <a:t>name@equitable.com</a:t>
            </a:r>
            <a:endParaRPr lang="en-US"/>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51"/>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3"/>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51"/>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8"/>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8"/>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a:t>(888) 123–4567</a:t>
            </a:r>
          </a:p>
          <a:p>
            <a:pPr lvl="0"/>
            <a:r>
              <a:rPr lang="en-US" err="1"/>
              <a:t>name@equitable.com</a:t>
            </a:r>
            <a:endParaRPr lang="en-US"/>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2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a:t>(888) 123–4567</a:t>
            </a:r>
          </a:p>
          <a:p>
            <a:pPr lvl="0"/>
            <a:r>
              <a:rPr lang="en-US" err="1"/>
              <a:t>name@equitable.com</a:t>
            </a:r>
            <a:endParaRPr lang="en-US"/>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2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a:t>(888) 123–4567</a:t>
            </a:r>
          </a:p>
          <a:p>
            <a:pPr lvl="0"/>
            <a:r>
              <a:rPr lang="en-US" err="1"/>
              <a:t>name@equitable.com</a:t>
            </a:r>
            <a:endParaRPr lang="en-US"/>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2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a:t>(888) 123–4567</a:t>
            </a:r>
          </a:p>
          <a:p>
            <a:pPr lvl="0"/>
            <a:r>
              <a:rPr lang="en-US" err="1"/>
              <a:t>name@equitable.com</a:t>
            </a:r>
            <a:endParaRPr lang="en-US"/>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2"/>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a:t>(888) 123–4567</a:t>
            </a:r>
          </a:p>
          <a:p>
            <a:pPr lvl="0"/>
            <a:r>
              <a:rPr lang="en-US" err="1"/>
              <a:t>name@equitable.com</a:t>
            </a:r>
            <a:endParaRPr lang="en-US"/>
          </a:p>
        </p:txBody>
      </p:sp>
    </p:spTree>
    <p:extLst>
      <p:ext uri="{BB962C8B-B14F-4D97-AF65-F5344CB8AC3E}">
        <p14:creationId xmlns:p14="http://schemas.microsoft.com/office/powerpoint/2010/main" val="96560932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4500" b="1" i="0">
                <a:solidFill>
                  <a:srgbClr val="002577"/>
                </a:solidFill>
                <a:latin typeface="IBM Eliot Sans Medium" panose="020B0703050000000000" pitchFamily="34" charset="0"/>
              </a:defRPr>
            </a:lvl1pPr>
          </a:lstStyle>
          <a:p>
            <a:pPr lvl="0"/>
            <a:r>
              <a:rPr lang="en-US"/>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39409974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3966990321"/>
      </p:ext>
    </p:extLst>
  </p:cSld>
  <p:clrMapOvr>
    <a:masterClrMapping/>
  </p:clrMapOvr>
  <p:extLst>
    <p:ext uri="{DCECCB84-F9BA-43D5-87BE-67443E8EF086}">
      <p15:sldGuideLst xmlns:p15="http://schemas.microsoft.com/office/powerpoint/2012/main">
        <p15:guide id="1" orient="horz" pos="1440" userDrawn="1">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37896548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3"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9" y="5657852"/>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7" y="5682163"/>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7" y="5682163"/>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2344677947"/>
      </p:ext>
    </p:extLst>
  </p:cSld>
  <p:clrMapOvr>
    <a:masterClrMapping/>
  </p:clrMapOvr>
  <p:extLst>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3"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9" y="5657852"/>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7" y="5682163"/>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7" y="5682163"/>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3011576571"/>
      </p:ext>
    </p:extLst>
  </p:cSld>
  <p:clrMapOvr>
    <a:masterClrMapping/>
  </p:clrMapOvr>
  <p:extLst>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4"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5"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9"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90" y="4820240"/>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7" y="4820241"/>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9" y="5657852"/>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4" y="5691045"/>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5"/>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5"/>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p:txBody>
      </p:sp>
    </p:spTree>
    <p:extLst>
      <p:ext uri="{BB962C8B-B14F-4D97-AF65-F5344CB8AC3E}">
        <p14:creationId xmlns:p14="http://schemas.microsoft.com/office/powerpoint/2010/main" val="2125989038"/>
      </p:ext>
    </p:extLst>
  </p:cSld>
  <p:clrMapOvr>
    <a:masterClrMapping/>
  </p:clrMapOvr>
  <p:extLst>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6" y="2249490"/>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2" y="2266524"/>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33803949"/>
      </p:ext>
    </p:extLst>
  </p:cSld>
  <p:clrMapOvr>
    <a:masterClrMapping/>
  </p:clrMapOvr>
  <p:extLst>
    <p:ext uri="{DCECCB84-F9BA-43D5-87BE-67443E8EF086}">
      <p15:sldGuideLst xmlns:p15="http://schemas.microsoft.com/office/powerpoint/2012/main">
        <p15:guide id="2" orient="horz" pos="1728" userDrawn="1">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6" y="2249490"/>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2" y="2266524"/>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3">
            <a:extLst>
              <a:ext uri="{FF2B5EF4-FFF2-40B4-BE49-F238E27FC236}">
                <a16:creationId xmlns:a16="http://schemas.microsoft.com/office/drawing/2014/main" id="{3C44A2B3-440F-3D4D-9607-38154774432A}"/>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solidFill>
                  <a:srgbClr val="FFFFFF"/>
                </a:solidFill>
                <a:latin typeface="Segoe UI" panose="020B0502040204020203" pitchFamily="34" charset="0"/>
                <a:sym typeface="Segoe UI" panose="020B0502040204020203" pitchFamily="34" charset="0"/>
              </a:rPr>
              <a:t>Equitable</a:t>
            </a:r>
          </a:p>
        </p:txBody>
      </p:sp>
    </p:spTree>
    <p:extLst>
      <p:ext uri="{BB962C8B-B14F-4D97-AF65-F5344CB8AC3E}">
        <p14:creationId xmlns:p14="http://schemas.microsoft.com/office/powerpoint/2010/main" val="2918376276"/>
      </p:ext>
    </p:extLst>
  </p:cSld>
  <p:clrMapOvr>
    <a:masterClrMapping/>
  </p:clrMapOvr>
  <p:extLst>
    <p:ext uri="{DCECCB84-F9BA-43D5-87BE-67443E8EF086}">
      <p15:sldGuideLst xmlns:p15="http://schemas.microsoft.com/office/powerpoint/2012/main">
        <p15:guide id="2" orient="horz" pos="1728" userDrawn="1">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9" y="3670305"/>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1" y="3670305"/>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7" y="3670305"/>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1" y="3670305"/>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Tree>
    <p:extLst>
      <p:ext uri="{BB962C8B-B14F-4D97-AF65-F5344CB8AC3E}">
        <p14:creationId xmlns:p14="http://schemas.microsoft.com/office/powerpoint/2010/main" val="2039028250"/>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8"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10"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8"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2"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a:t>
            </a:r>
            <a:r>
              <a:rPr lang="en-US" err="1"/>
              <a:t>experian</a:t>
            </a:r>
            <a:r>
              <a:rPr lang="en-US"/>
              <a:t> que praises elm </a:t>
            </a:r>
            <a:r>
              <a:rPr lang="en-US" err="1"/>
              <a:t>fuga</a:t>
            </a:r>
            <a:r>
              <a:rPr lang="en-US"/>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a:t>
            </a:r>
            <a:r>
              <a:rPr lang="en-US" err="1"/>
              <a:t>experian</a:t>
            </a:r>
            <a:r>
              <a:rPr lang="en-US"/>
              <a:t> que praises elm </a:t>
            </a:r>
            <a:r>
              <a:rPr lang="en-US" err="1"/>
              <a:t>fuga</a:t>
            </a:r>
            <a:r>
              <a:rPr lang="en-US"/>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8"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a:t>
            </a:r>
            <a:r>
              <a:rPr lang="en-US" err="1"/>
              <a:t>experian</a:t>
            </a:r>
            <a:r>
              <a:rPr lang="en-US"/>
              <a:t> que praises elm </a:t>
            </a:r>
            <a:r>
              <a:rPr lang="en-US" err="1"/>
              <a:t>fuga</a:t>
            </a:r>
            <a:r>
              <a:rPr lang="en-US"/>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3"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a:t>
            </a:r>
            <a:r>
              <a:rPr lang="en-US" err="1"/>
              <a:t>experian</a:t>
            </a:r>
            <a:r>
              <a:rPr lang="en-US"/>
              <a:t> que praises elm </a:t>
            </a:r>
            <a:r>
              <a:rPr lang="en-US" err="1"/>
              <a:t>fuga</a:t>
            </a:r>
            <a:r>
              <a:rPr lang="en-US"/>
              <a:t>.</a:t>
            </a:r>
          </a:p>
        </p:txBody>
      </p:sp>
    </p:spTree>
    <p:extLst>
      <p:ext uri="{BB962C8B-B14F-4D97-AF65-F5344CB8AC3E}">
        <p14:creationId xmlns:p14="http://schemas.microsoft.com/office/powerpoint/2010/main" val="3951933230"/>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9120" userDrawn="1">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8"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10"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8"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8"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10"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8"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5"/>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5"/>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5"/>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4"/>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7" y="5523074"/>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4"/>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4"/>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5"/>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392915757"/>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9168"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7"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3"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2" y="4525081"/>
            <a:ext cx="342423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7"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30570709"/>
      </p:ext>
    </p:extLst>
  </p:cSld>
  <p:clrMapOvr>
    <a:masterClrMapping/>
  </p:clrMapOvr>
  <p:extLst>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6"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a:t>
            </a:r>
          </a:p>
          <a:p>
            <a:pPr lvl="1"/>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a:p>
            <a:pPr lvl="1"/>
            <a:endParaRPr lang="en-US"/>
          </a:p>
          <a:p>
            <a:pPr lvl="1"/>
            <a:endParaRPr lang="en-US"/>
          </a:p>
          <a:p>
            <a:pPr lvl="2"/>
            <a:endParaRPr lang="en-US"/>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4"/>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4133440657"/>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6"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6" y="2570456"/>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a:t>
            </a:r>
          </a:p>
          <a:p>
            <a:pPr lvl="1"/>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4"/>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386779849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6"/>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3" y="5748434"/>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3"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Tree>
    <p:extLst>
      <p:ext uri="{BB962C8B-B14F-4D97-AF65-F5344CB8AC3E}">
        <p14:creationId xmlns:p14="http://schemas.microsoft.com/office/powerpoint/2010/main" val="901086207"/>
      </p:ext>
    </p:extLst>
  </p:cSld>
  <p:clrMapOvr>
    <a:masterClrMapping/>
  </p:clrMapOvr>
  <p:extLst>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2" y="5748434"/>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3" y="3475134"/>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1" y="3475134"/>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3"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Tree>
    <p:extLst>
      <p:ext uri="{BB962C8B-B14F-4D97-AF65-F5344CB8AC3E}">
        <p14:creationId xmlns:p14="http://schemas.microsoft.com/office/powerpoint/2010/main" val="3059362761"/>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6" y="3312520"/>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7" y="3311223"/>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3" y="3311223"/>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4"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3"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a:t>Headline</a:t>
            </a:r>
          </a:p>
        </p:txBody>
      </p:sp>
    </p:spTree>
    <p:extLst>
      <p:ext uri="{BB962C8B-B14F-4D97-AF65-F5344CB8AC3E}">
        <p14:creationId xmlns:p14="http://schemas.microsoft.com/office/powerpoint/2010/main" val="2396606693"/>
      </p:ext>
    </p:extLst>
  </p:cSld>
  <p:clrMapOvr>
    <a:masterClrMapping/>
  </p:clrMapOvr>
  <p:extLst>
    <p:ext uri="{DCECCB84-F9BA-43D5-87BE-67443E8EF086}">
      <p15:sldGuideLst xmlns:p15="http://schemas.microsoft.com/office/powerpoint/2012/main">
        <p15:guide id="5" pos="2304"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7" y="1"/>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6"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re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Uga</a:t>
            </a:r>
            <a:r>
              <a:rPr lang="en-US">
                <a:solidFill>
                  <a:srgbClr val="002677"/>
                </a:solidFill>
                <a:effectLst/>
                <a:latin typeface="Segoe UI" panose="020B0502040204020203" pitchFamily="34" charset="0"/>
              </a:rPr>
              <a:t>. Ut et </a:t>
            </a:r>
            <a:r>
              <a:rPr lang="en-US" err="1">
                <a:solidFill>
                  <a:srgbClr val="002677"/>
                </a:solidFill>
                <a:effectLst/>
                <a:latin typeface="Segoe UI" panose="020B0502040204020203" pitchFamily="34" charset="0"/>
              </a:rPr>
              <a:t>aliquas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natur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duciisq</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quos mod </a:t>
            </a:r>
            <a:r>
              <a:rPr lang="en-US" err="1">
                <a:solidFill>
                  <a:srgbClr val="002677"/>
                </a:solidFill>
                <a:effectLst/>
                <a:latin typeface="Segoe UI" panose="020B0502040204020203" pitchFamily="34" charset="0"/>
              </a:rPr>
              <a:t>ulpa</a:t>
            </a:r>
            <a:r>
              <a:rPr lang="en-US">
                <a:solidFill>
                  <a:srgbClr val="002677"/>
                </a:solidFill>
                <a:effectLst/>
                <a:latin typeface="Segoe UI" panose="020B0502040204020203" pitchFamily="34" charset="0"/>
              </a:rPr>
              <a:t> non </a:t>
            </a:r>
            <a:r>
              <a:rPr lang="en-US" err="1">
                <a:solidFill>
                  <a:srgbClr val="002677"/>
                </a:solidFill>
                <a:effectLst/>
                <a:latin typeface="Segoe UI" panose="020B0502040204020203" pitchFamily="34" charset="0"/>
              </a:rPr>
              <a:t>rerorer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spelicil</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ventium</a:t>
            </a:r>
            <a:r>
              <a:rPr lang="en-US">
                <a:solidFill>
                  <a:srgbClr val="002677"/>
                </a:solidFill>
                <a:effectLst/>
                <a:latin typeface="Segoe UI" panose="020B0502040204020203" pitchFamily="34" charset="0"/>
              </a:rPr>
              <a:t> nu </a:t>
            </a:r>
            <a:r>
              <a:rPr lang="en-US" err="1">
                <a:solidFill>
                  <a:srgbClr val="002677"/>
                </a:solidFill>
                <a:effectLst/>
                <a:latin typeface="Segoe UI" panose="020B0502040204020203" pitchFamily="34" charset="0"/>
              </a:rPr>
              <a:t>lpa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quid </a:t>
            </a:r>
            <a:r>
              <a:rPr lang="en-US" err="1">
                <a:solidFill>
                  <a:srgbClr val="002677"/>
                </a:solidFill>
                <a:effectLst/>
                <a:latin typeface="Segoe UI" panose="020B0502040204020203" pitchFamily="34" charset="0"/>
              </a:rPr>
              <a:t>earum</a:t>
            </a:r>
            <a:r>
              <a:rPr lang="en-US">
                <a:solidFill>
                  <a:srgbClr val="002677"/>
                </a:solidFill>
                <a:effectLst/>
                <a:latin typeface="Segoe UI" panose="020B0502040204020203" pitchFamily="34" charset="0"/>
              </a:rPr>
              <a:t>, cum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miligen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tiorit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eatendi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dolessus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restionseque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dist</a:t>
            </a:r>
            <a:r>
              <a:rPr lang="en-US">
                <a:solidFill>
                  <a:srgbClr val="002677"/>
                </a:solidFill>
                <a:effectLst/>
                <a:latin typeface="Segoe UI" panose="020B0502040204020203" pitchFamily="34" charset="0"/>
              </a:rPr>
              <a:t>, cone nit </a:t>
            </a:r>
            <a:r>
              <a:rPr lang="en-US" err="1">
                <a:solidFill>
                  <a:srgbClr val="002677"/>
                </a:solidFill>
                <a:effectLst/>
                <a:latin typeface="Segoe UI" panose="020B0502040204020203" pitchFamily="34" charset="0"/>
              </a:rPr>
              <a:t>iducips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ustionem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volecturitia</a:t>
            </a:r>
            <a:r>
              <a:rPr lang="en-US">
                <a:solidFill>
                  <a:srgbClr val="002677"/>
                </a:solidFill>
                <a:effectLst/>
                <a:latin typeface="Segoe UI" panose="020B0502040204020203" pitchFamily="34" charset="0"/>
              </a:rPr>
              <a:t> dis </a:t>
            </a:r>
            <a:r>
              <a:rPr lang="en-US" err="1">
                <a:solidFill>
                  <a:srgbClr val="002677"/>
                </a:solidFill>
                <a:effectLst/>
                <a:latin typeface="Segoe UI" panose="020B0502040204020203" pitchFamily="34" charset="0"/>
              </a:rPr>
              <a:t>ducimusam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faccum</a:t>
            </a:r>
            <a:r>
              <a:rPr lang="en-US">
                <a:solidFill>
                  <a:srgbClr val="002677"/>
                </a:solidFill>
                <a:effectLst/>
                <a:latin typeface="Segoe UI" panose="020B0502040204020203" pitchFamily="34" charset="0"/>
              </a:rPr>
              <a:t>, sim </a:t>
            </a:r>
            <a:r>
              <a:rPr lang="en-US" err="1">
                <a:solidFill>
                  <a:srgbClr val="002677"/>
                </a:solidFill>
                <a:effectLst/>
                <a:latin typeface="Segoe UI" panose="020B0502040204020203" pitchFamily="34" charset="0"/>
              </a:rPr>
              <a:t>apitas</a:t>
            </a:r>
            <a:r>
              <a:rPr lang="en-US">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2608508594"/>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8"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9" y="4257553"/>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p>
          <a:p>
            <a:pPr lvl="0"/>
            <a:endParaRPr lang="en-US"/>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70" y="4257553"/>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p>
          <a:p>
            <a:pPr lvl="0"/>
            <a:endParaRPr lang="en-US"/>
          </a:p>
        </p:txBody>
      </p:sp>
    </p:spTree>
    <p:extLst>
      <p:ext uri="{BB962C8B-B14F-4D97-AF65-F5344CB8AC3E}">
        <p14:creationId xmlns:p14="http://schemas.microsoft.com/office/powerpoint/2010/main" val="315127414"/>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8088" userDrawn="1">
          <p15:clr>
            <a:srgbClr val="FBAE40"/>
          </p15:clr>
        </p15:guide>
        <p15:guide id="3" orient="horz" pos="1152" userDrawn="1">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6" y="2744429"/>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5" y="5952699"/>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8" y="5205421"/>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8" y="6524756"/>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8"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5" y="4636803"/>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2"/>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51"/>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3"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3"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260895538"/>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5352" userDrawn="1">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6" y="2697175"/>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5" y="2745302"/>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a:t>
            </a:r>
            <a:r>
              <a:rPr lang="en-US" err="1"/>
              <a:t>eros</a:t>
            </a:r>
            <a:r>
              <a:rPr lang="en-US"/>
              <a:t> </a:t>
            </a:r>
            <a:r>
              <a:rPr lang="en-US" err="1"/>
              <a:t>quis</a:t>
            </a:r>
            <a:r>
              <a:rPr lang="en-US"/>
              <a:t> </a:t>
            </a:r>
            <a:r>
              <a:rPr lang="en-US" err="1"/>
              <a:t>urna</a:t>
            </a:r>
            <a:r>
              <a:rPr lang="en-US"/>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51"/>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a:t>Headline</a:t>
            </a:r>
          </a:p>
        </p:txBody>
      </p:sp>
    </p:spTree>
    <p:extLst>
      <p:ext uri="{BB962C8B-B14F-4D97-AF65-F5344CB8AC3E}">
        <p14:creationId xmlns:p14="http://schemas.microsoft.com/office/powerpoint/2010/main" val="2466874714"/>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5352" userDrawn="1">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5" y="2739926"/>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5" y="5557934"/>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2" y="4743851"/>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1" y="5557934"/>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6" y="2742178"/>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51"/>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2"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Tree>
    <p:extLst>
      <p:ext uri="{BB962C8B-B14F-4D97-AF65-F5344CB8AC3E}">
        <p14:creationId xmlns:p14="http://schemas.microsoft.com/office/powerpoint/2010/main" val="3318507765"/>
      </p:ext>
    </p:extLst>
  </p:cSld>
  <p:clrMapOvr>
    <a:masterClrMapping/>
  </p:clrMapOvr>
  <p:extLst>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7" y="459462"/>
            <a:ext cx="5601455" cy="139961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3"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4"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5"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9" y="4525081"/>
            <a:ext cx="3028407"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90" y="4820240"/>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7" y="4820241"/>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solidFill>
                  <a:srgbClr val="002677"/>
                </a:solidFill>
                <a:effectLst/>
                <a:latin typeface="Segoe UI" panose="020B0502040204020203" pitchFamily="34" charset="0"/>
              </a:rPr>
              <a:t>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819970525"/>
      </p:ext>
    </p:extLst>
  </p:cSld>
  <p:clrMapOvr>
    <a:masterClrMapping/>
  </p:clrMapOvr>
  <p:extLst>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2"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8"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9"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5"/>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5"/>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570351916"/>
      </p:ext>
    </p:extLst>
  </p:cSld>
  <p:clrMapOvr>
    <a:masterClrMapping/>
  </p:clrMapOvr>
  <p:extLst>
    <p:ext uri="{DCECCB84-F9BA-43D5-87BE-67443E8EF086}">
      <p15:sldGuideLst xmlns:p15="http://schemas.microsoft.com/office/powerpoint/2012/main">
        <p15:guide id="1" pos="4248"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2"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30"/>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2"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2"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6"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4"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2"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a:t>Headline</a:t>
            </a:r>
          </a:p>
        </p:txBody>
      </p:sp>
    </p:spTree>
    <p:extLst>
      <p:ext uri="{BB962C8B-B14F-4D97-AF65-F5344CB8AC3E}">
        <p14:creationId xmlns:p14="http://schemas.microsoft.com/office/powerpoint/2010/main" val="730434413"/>
      </p:ext>
    </p:extLst>
  </p:cSld>
  <p:clrMapOvr>
    <a:masterClrMapping/>
  </p:clrMapOvr>
  <p:extLst>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4344" userDrawn="1">
          <p15:clr>
            <a:srgbClr val="FBAE40"/>
          </p15:clr>
        </p15:guide>
        <p15:guide id="7" pos="9024" userDrawn="1">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2576617123"/>
      </p:ext>
    </p:extLst>
  </p:cSld>
  <p:clrMapOvr>
    <a:masterClrMapping/>
  </p:clrMapOvr>
  <p:extLst>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28529503"/>
      </p:ext>
    </p:extLst>
  </p:cSld>
  <p:clrMapOvr>
    <a:masterClrMapping/>
  </p:clrMapOvr>
  <p:extLst>
    <p:ext uri="{DCECCB84-F9BA-43D5-87BE-67443E8EF086}">
      <p15:sldGuideLst xmlns:p15="http://schemas.microsoft.com/office/powerpoint/2012/main">
        <p15:guide id="1" pos="9168" userDrawn="1">
          <p15:clr>
            <a:srgbClr val="FBAE40"/>
          </p15:clr>
        </p15:guide>
        <p15:guide id="2" orient="horz" pos="1440" userDrawn="1">
          <p15:clr>
            <a:srgbClr val="FBAE40"/>
          </p15:clr>
        </p15:guide>
        <p15:guide id="3" orient="horz" pos="4344" userDrawn="1">
          <p15:clr>
            <a:srgbClr val="FBAE40"/>
          </p15:clr>
        </p15:guide>
        <p15:guide id="4" pos="9096" userDrawn="1">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4"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2"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9"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4</a:t>
            </a:r>
          </a:p>
        </p:txBody>
      </p:sp>
    </p:spTree>
    <p:extLst>
      <p:ext uri="{BB962C8B-B14F-4D97-AF65-F5344CB8AC3E}">
        <p14:creationId xmlns:p14="http://schemas.microsoft.com/office/powerpoint/2010/main" val="2595970603"/>
      </p:ext>
    </p:extLst>
  </p:cSld>
  <p:clrMapOvr>
    <a:masterClrMapping/>
  </p:clrMapOvr>
  <p:extLst>
    <p:ext uri="{DCECCB84-F9BA-43D5-87BE-67443E8EF086}">
      <p15:sldGuideLst xmlns:p15="http://schemas.microsoft.com/office/powerpoint/2012/main">
        <p15:guide id="3" orient="horz" pos="2692" userDrawn="1">
          <p15:clr>
            <a:srgbClr val="FBAE40"/>
          </p15:clr>
        </p15:guide>
        <p15:guide id="5" pos="2160" userDrawn="1">
          <p15:clr>
            <a:srgbClr val="FBAE40"/>
          </p15:clr>
        </p15:guide>
        <p15:guide id="6" orient="horz" pos="1032" userDrawn="1">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1" y="2975959"/>
            <a:ext cx="13635991"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latin typeface="Segoe UI" panose="020B0502040204020203" pitchFamily="34" charset="0"/>
                <a:sym typeface="Segoe UI" panose="020B0502040204020203" pitchFamily="34" charset="0"/>
              </a:rPr>
              <a:t>Equitable</a:t>
            </a:r>
          </a:p>
        </p:txBody>
      </p:sp>
    </p:spTree>
    <p:extLst>
      <p:ext uri="{BB962C8B-B14F-4D97-AF65-F5344CB8AC3E}">
        <p14:creationId xmlns:p14="http://schemas.microsoft.com/office/powerpoint/2010/main" val="2418926058"/>
      </p:ext>
    </p:extLst>
  </p:cSld>
  <p:clrMapOvr>
    <a:masterClrMapping/>
  </p:clrMapOvr>
  <p:extLst>
    <p:ext uri="{DCECCB84-F9BA-43D5-87BE-67443E8EF086}">
      <p15:sldGuideLst xmlns:p15="http://schemas.microsoft.com/office/powerpoint/2012/main">
        <p15:guide id="1" orient="horz" pos="2376" userDrawn="1">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99936973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8"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3"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2242172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6"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dirty="0"/>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6"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232076466"/>
      </p:ext>
    </p:extLst>
  </p:cSld>
  <p:clrMapOvr>
    <a:masterClrMapping/>
  </p:clrMapOvr>
  <p:hf hdr="0" dt="0"/>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a:t>Presentation </a:t>
            </a:r>
          </a:p>
          <a:p>
            <a:pPr lvl="0"/>
            <a:r>
              <a:rPr lang="en-US"/>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9"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54853574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457199" y="3009900"/>
            <a:ext cx="4562856"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9606529" y="3009903"/>
            <a:ext cx="4562856"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5042251" y="3009900"/>
            <a:ext cx="4562856"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365298" y="1443310"/>
            <a:ext cx="5601455" cy="476998"/>
          </a:xfrm>
          <a:prstGeom prst="rect">
            <a:avLst/>
          </a:prstGeom>
        </p:spPr>
        <p:txBody>
          <a:bodyPr>
            <a:noAutofit/>
          </a:bodyPr>
          <a:lstStyle>
            <a:lvl1pPr marL="0" indent="0">
              <a:lnSpc>
                <a:spcPts val="3000"/>
              </a:lnSpc>
              <a:buNone/>
              <a:defRPr sz="1800" b="1" i="0">
                <a:solidFill>
                  <a:srgbClr val="002677"/>
                </a:solidFill>
                <a:latin typeface="IBM Eliot Sans Medium" panose="020B0703050000000000" pitchFamily="34" charset="0"/>
              </a:defRPr>
            </a:lvl1pPr>
          </a:lstStyle>
          <a:p>
            <a:pPr lvl="0"/>
            <a:r>
              <a:rPr lang="en-US"/>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708287"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5317992" y="4978100"/>
            <a:ext cx="3424237" cy="273050"/>
          </a:xfrm>
          <a:prstGeom prst="rect">
            <a:avLst/>
          </a:prstGeom>
        </p:spPr>
        <p:txBody>
          <a:bodyPr anchor="t"/>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9889992" y="4978100"/>
            <a:ext cx="3424237" cy="273050"/>
          </a:xfrm>
          <a:prstGeom prst="rect">
            <a:avLst/>
          </a:prstGeom>
        </p:spPr>
        <p:txBody>
          <a:bodyPr anchor="t"/>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7366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5295900" y="3343102"/>
            <a:ext cx="1371600" cy="1371600"/>
          </a:xfrm>
          <a:prstGeom prst="rect">
            <a:avLst/>
          </a:prstGeom>
        </p:spPr>
        <p:txBody>
          <a:bodyPr/>
          <a:lstStyle>
            <a:lvl1pPr marL="0" indent="0" algn="ctr">
              <a:buNone/>
              <a:defRPr sz="8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9867900" y="3343102"/>
            <a:ext cx="1371600" cy="1371600"/>
          </a:xfrm>
          <a:prstGeom prst="rect">
            <a:avLst/>
          </a:prstGeom>
        </p:spPr>
        <p:txBody>
          <a:bodyPr/>
          <a:lstStyle>
            <a:lvl1pPr marL="0" indent="0" algn="ctr">
              <a:buNone/>
              <a:defRPr sz="8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736600" y="5276283"/>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5308600" y="5276283"/>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9871456" y="5276283"/>
            <a:ext cx="3570224" cy="1612201"/>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 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816084"/>
      </p:ext>
    </p:extLst>
  </p:cSld>
  <p:clrMapOvr>
    <a:masterClrMapping/>
  </p:clrMapOvr>
  <p:extLst>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504" userDrawn="1">
          <p15:clr>
            <a:srgbClr val="FBAE40"/>
          </p15:clr>
        </p15:guide>
        <p15:guide id="11" orient="horz" pos="4368" userDrawn="1">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09" y="4658628"/>
            <a:ext cx="10202779"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3"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849656121"/>
      </p:ext>
    </p:extLst>
  </p:cSld>
  <p:clrMapOvr>
    <a:masterClrMapping/>
  </p:clrMapOvr>
  <p:extLst>
    <p:ext uri="{DCECCB84-F9BA-43D5-87BE-67443E8EF086}">
      <p15:sldGuideLst xmlns:p15="http://schemas.microsoft.com/office/powerpoint/2012/main">
        <p15:guide id="1" orient="horz" pos="1848" userDrawn="1">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30" y="0"/>
            <a:ext cx="14626743"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2"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a:t>Month 00 2019</a:t>
            </a:r>
          </a:p>
        </p:txBody>
      </p:sp>
    </p:spTree>
    <p:extLst>
      <p:ext uri="{BB962C8B-B14F-4D97-AF65-F5344CB8AC3E}">
        <p14:creationId xmlns:p14="http://schemas.microsoft.com/office/powerpoint/2010/main" val="2808433034"/>
      </p:ext>
    </p:extLst>
  </p:cSld>
  <p:clrMapOvr>
    <a:masterClrMapping/>
  </p:clrMapOvr>
  <p:extLst>
    <p:ext uri="{DCECCB84-F9BA-43D5-87BE-67443E8EF086}">
      <p15:sldGuideLst xmlns:p15="http://schemas.microsoft.com/office/powerpoint/2012/main">
        <p15:guide id="1" orient="horz" pos="1848" userDrawn="1">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2"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a:t>Month 00 2019</a:t>
            </a:r>
          </a:p>
        </p:txBody>
      </p:sp>
    </p:spTree>
    <p:extLst>
      <p:ext uri="{BB962C8B-B14F-4D97-AF65-F5344CB8AC3E}">
        <p14:creationId xmlns:p14="http://schemas.microsoft.com/office/powerpoint/2010/main" val="1903493549"/>
      </p:ext>
    </p:extLst>
  </p:cSld>
  <p:clrMapOvr>
    <a:masterClrMapping/>
  </p:clrMapOvr>
  <p:extLst>
    <p:ext uri="{DCECCB84-F9BA-43D5-87BE-67443E8EF086}">
      <p15:sldGuideLst xmlns:p15="http://schemas.microsoft.com/office/powerpoint/2012/main">
        <p15:guide id="1" orient="horz" pos="1848" userDrawn="1">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30" y="0"/>
            <a:ext cx="14626743"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2"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a:t>Month 00 2019</a:t>
            </a:r>
          </a:p>
        </p:txBody>
      </p:sp>
    </p:spTree>
    <p:extLst>
      <p:ext uri="{BB962C8B-B14F-4D97-AF65-F5344CB8AC3E}">
        <p14:creationId xmlns:p14="http://schemas.microsoft.com/office/powerpoint/2010/main" val="1968308412"/>
      </p:ext>
    </p:extLst>
  </p:cSld>
  <p:clrMapOvr>
    <a:masterClrMapping/>
  </p:clrMapOvr>
  <p:extLst>
    <p:ext uri="{DCECCB84-F9BA-43D5-87BE-67443E8EF086}">
      <p15:sldGuideLst xmlns:p15="http://schemas.microsoft.com/office/powerpoint/2012/main">
        <p15:guide id="1" orient="horz" pos="1848" userDrawn="1">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30" y="0"/>
            <a:ext cx="14626743"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2"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907612849"/>
      </p:ext>
    </p:extLst>
  </p:cSld>
  <p:clrMapOvr>
    <a:masterClrMapping/>
  </p:clrMapOvr>
  <p:extLst>
    <p:ext uri="{DCECCB84-F9BA-43D5-87BE-67443E8EF086}">
      <p15:sldGuideLst xmlns:p15="http://schemas.microsoft.com/office/powerpoint/2012/main">
        <p15:guide id="1" orient="horz" pos="1848" userDrawn="1">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2"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4210915013"/>
      </p:ext>
    </p:extLst>
  </p:cSld>
  <p:clrMapOvr>
    <a:masterClrMapping/>
  </p:clrMapOvr>
  <p:extLst>
    <p:ext uri="{DCECCB84-F9BA-43D5-87BE-67443E8EF086}">
      <p15:sldGuideLst xmlns:p15="http://schemas.microsoft.com/office/powerpoint/2012/main">
        <p15:guide id="1" orient="horz" pos="1848" userDrawn="1">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30" y="0"/>
            <a:ext cx="14626743"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4"/>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2"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a:t>Month 00 2019</a:t>
            </a:r>
          </a:p>
        </p:txBody>
      </p:sp>
    </p:spTree>
    <p:extLst>
      <p:ext uri="{BB962C8B-B14F-4D97-AF65-F5344CB8AC3E}">
        <p14:creationId xmlns:p14="http://schemas.microsoft.com/office/powerpoint/2010/main" val="1910053595"/>
      </p:ext>
    </p:extLst>
  </p:cSld>
  <p:clrMapOvr>
    <a:masterClrMapping/>
  </p:clrMapOvr>
  <p:extLst>
    <p:ext uri="{DCECCB84-F9BA-43D5-87BE-67443E8EF086}">
      <p15:sldGuideLst xmlns:p15="http://schemas.microsoft.com/office/powerpoint/2012/main">
        <p15:guide id="1" orient="horz" pos="1848" userDrawn="1">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7"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dirty="0"/>
              <a:t>Presentation Title Here – Month 00, 000</a:t>
            </a:r>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2"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a:t>Section title here</a:t>
            </a:r>
          </a:p>
        </p:txBody>
      </p:sp>
    </p:spTree>
    <p:extLst>
      <p:ext uri="{BB962C8B-B14F-4D97-AF65-F5344CB8AC3E}">
        <p14:creationId xmlns:p14="http://schemas.microsoft.com/office/powerpoint/2010/main" val="230321288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4" y="2653994"/>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a:p>
            <a:r>
              <a:rPr lang="en-US"/>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82407393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8"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3"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687269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457200" y="3009900"/>
            <a:ext cx="3401568"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7334589" y="3009900"/>
            <a:ext cx="3401568"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10773092" y="3009900"/>
            <a:ext cx="3401568"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3895593" y="3009900"/>
            <a:ext cx="3401568"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637116" y="4977569"/>
            <a:ext cx="2654725"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4059047" y="4977569"/>
            <a:ext cx="2661796" cy="273050"/>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7480975"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10921759" y="4977569"/>
            <a:ext cx="2654876" cy="273050"/>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6604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4064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74676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10922000" y="3343102"/>
            <a:ext cx="1371600" cy="1371600"/>
          </a:xfrm>
          <a:prstGeom prst="rect">
            <a:avLst/>
          </a:prstGeom>
        </p:spPr>
        <p:txBody>
          <a:bodyPr/>
          <a:lstStyle>
            <a:lvl1pPr>
              <a:defRPr sz="8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4065016"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7494016"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10932160"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654551" y="5276283"/>
            <a:ext cx="2582672" cy="1612201"/>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1200" err="1">
                <a:effectLst/>
                <a:latin typeface="Segoe UI" panose="020B0502040204020203" pitchFamily="34" charset="0"/>
                <a:ea typeface="Calibri" panose="020F0502020204030204" pitchFamily="34" charset="0"/>
                <a:cs typeface="Times New Roman" panose="02020603050405020304" pitchFamily="18" charset="0"/>
              </a:rPr>
              <a:t>Occatur</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odi</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optio</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1200">
                <a:effectLst/>
                <a:latin typeface="Segoe UI" panose="020B0502040204020203" pitchFamily="34" charset="0"/>
                <a:ea typeface="Calibri" panose="020F0502020204030204" pitchFamily="34" charset="0"/>
                <a:cs typeface="Times New Roman" panose="02020603050405020304" pitchFamily="18" charset="0"/>
              </a:rPr>
              <a:t> am</a:t>
            </a:r>
          </a:p>
          <a:p>
            <a:r>
              <a:rPr lang="en-US" sz="1200">
                <a:effectLst/>
                <a:latin typeface="Segoe UI" panose="020B0502040204020203" pitchFamily="34" charset="0"/>
                <a:ea typeface="Calibri" panose="020F0502020204030204" pitchFamily="34" charset="0"/>
                <a:cs typeface="Times New Roman" panose="02020603050405020304" pitchFamily="18" charset="0"/>
              </a:rPr>
              <a:t>que pro </a:t>
            </a:r>
            <a:r>
              <a:rPr lang="en-US" sz="120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1200">
                <a:effectLst/>
                <a:latin typeface="Segoe UI" panose="020B0502040204020203" pitchFamily="34" charset="0"/>
                <a:ea typeface="Calibri" panose="020F0502020204030204" pitchFamily="34" charset="0"/>
                <a:cs typeface="Times New Roman" panose="02020603050405020304" pitchFamily="18" charset="0"/>
              </a:rPr>
              <a:t> quo </a:t>
            </a:r>
            <a:r>
              <a:rPr lang="en-US" sz="120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1200">
                <a:effectLst/>
                <a:latin typeface="Segoe UI" panose="020B0502040204020203" pitchFamily="34" charset="0"/>
                <a:ea typeface="Calibri" panose="020F0502020204030204" pitchFamily="34" charset="0"/>
                <a:cs typeface="Times New Roman" panose="02020603050405020304" pitchFamily="18" charset="0"/>
              </a:rPr>
              <a:t> </a:t>
            </a:r>
            <a:r>
              <a:rPr lang="en-US" sz="1200" err="1">
                <a:effectLst/>
                <a:latin typeface="Segoe UI" panose="020B0502040204020203" pitchFamily="34" charset="0"/>
                <a:ea typeface="Calibri" panose="020F0502020204030204" pitchFamily="34" charset="0"/>
                <a:cs typeface="Times New Roman" panose="02020603050405020304" pitchFamily="18" charset="0"/>
              </a:rPr>
              <a:t>ute</a:t>
            </a:r>
            <a:r>
              <a:rPr lang="en-US" sz="1200">
                <a:effectLst/>
                <a:latin typeface="Segoe UI" panose="020B0502040204020203" pitchFamily="34" charset="0"/>
                <a:ea typeface="Calibri" panose="020F0502020204030204" pitchFamily="34" charset="0"/>
                <a:cs typeface="Times New Roman" panose="02020603050405020304" pitchFamily="18" charset="0"/>
              </a:rPr>
              <a:t> es el </a:t>
            </a:r>
            <a:r>
              <a:rPr lang="en-US" sz="1200" err="1">
                <a:effectLst/>
                <a:latin typeface="Segoe UI" panose="020B0502040204020203" pitchFamily="34" charset="0"/>
                <a:ea typeface="Calibri" panose="020F0502020204030204" pitchFamily="34" charset="0"/>
                <a:cs typeface="Times New Roman" panose="02020603050405020304" pitchFamily="18" charset="0"/>
              </a:rPr>
              <a:t>estiam</a:t>
            </a:r>
            <a:r>
              <a:rPr lang="en-US" sz="1200">
                <a:effectLst/>
                <a:latin typeface="Segoe UI" panose="020B0502040204020203" pitchFamily="34" charset="0"/>
                <a:ea typeface="Calibri" panose="020F0502020204030204" pitchFamily="34" charset="0"/>
                <a:cs typeface="Times New Roman" panose="02020603050405020304" pitchFamily="18" charset="0"/>
              </a:rPr>
              <a:t> ex </a:t>
            </a:r>
            <a:r>
              <a:rPr lang="en-US" sz="120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1200">
                <a:effectLst/>
                <a:latin typeface="Segoe UI" panose="020B0502040204020203" pitchFamily="34" charset="0"/>
                <a:ea typeface="Calibri" panose="020F0502020204030204" pitchFamily="34" charset="0"/>
                <a:cs typeface="Times New Roman" panose="02020603050405020304" pitchFamily="18" charset="0"/>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599099"/>
      </p:ext>
    </p:extLst>
  </p:cSld>
  <p:clrMapOvr>
    <a:masterClrMapping/>
  </p:clrMapOvr>
  <p:extLst>
    <p:ext uri="{DCECCB84-F9BA-43D5-87BE-67443E8EF086}">
      <p15:sldGuideLst xmlns:p15="http://schemas.microsoft.com/office/powerpoint/2012/main">
        <p15:guide id="1" orient="horz" pos="2088" userDrawn="1">
          <p15:clr>
            <a:srgbClr val="FBAE40"/>
          </p15:clr>
        </p15:guide>
        <p15:guide id="4" pos="8616"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456" userDrawn="1">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8"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3"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1"/>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272352726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19328159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97577014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4" y="3070126"/>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3" y="5748434"/>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2"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FFFFFF"/>
                </a:solidFill>
                <a:effectLst/>
                <a:latin typeface="Segoe UI" panose="020B0502040204020203" pitchFamily="34" charset="0"/>
              </a:rPr>
              <a:t>Occatur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optio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consequi</a:t>
            </a:r>
            <a:r>
              <a:rPr lang="en-US">
                <a:solidFill>
                  <a:srgbClr val="FFFFFF"/>
                </a:solidFill>
                <a:effectLst/>
                <a:latin typeface="Segoe UI" panose="020B0502040204020203" pitchFamily="34" charset="0"/>
              </a:rPr>
              <a:t> am que pro </a:t>
            </a:r>
            <a:r>
              <a:rPr lang="en-US" err="1">
                <a:solidFill>
                  <a:srgbClr val="FFFFFF"/>
                </a:solidFill>
                <a:effectLst/>
                <a:latin typeface="Segoe UI" panose="020B0502040204020203" pitchFamily="34" charset="0"/>
              </a:rPr>
              <a:t>berrunti</a:t>
            </a:r>
            <a:r>
              <a:rPr lang="en-US">
                <a:solidFill>
                  <a:srgbClr val="FFFFFF"/>
                </a:solidFill>
                <a:effectLst/>
                <a:latin typeface="Segoe UI" panose="020B0502040204020203" pitchFamily="34" charset="0"/>
              </a:rPr>
              <a:t> quo </a:t>
            </a:r>
            <a:r>
              <a:rPr lang="en-US" err="1">
                <a:solidFill>
                  <a:srgbClr val="FFFFFF"/>
                </a:solidFill>
                <a:effectLst/>
                <a:latin typeface="Segoe UI" panose="020B0502040204020203" pitchFamily="34" charset="0"/>
              </a:rPr>
              <a:t>iminimus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es el </a:t>
            </a:r>
            <a:r>
              <a:rPr lang="en-US" err="1">
                <a:solidFill>
                  <a:srgbClr val="FFFFFF"/>
                </a:solidFill>
                <a:effectLst/>
                <a:latin typeface="Segoe UI" panose="020B0502040204020203" pitchFamily="34" charset="0"/>
              </a:rPr>
              <a:t>estiam</a:t>
            </a:r>
            <a:r>
              <a:rPr lang="en-US">
                <a:solidFill>
                  <a:srgbClr val="FFFFFF"/>
                </a:solidFill>
                <a:effectLst/>
                <a:latin typeface="Segoe UI" panose="020B0502040204020203" pitchFamily="34" charset="0"/>
              </a:rPr>
              <a:t> ex </a:t>
            </a:r>
            <a:r>
              <a:rPr lang="en-US" err="1">
                <a:solidFill>
                  <a:srgbClr val="FFFFFF"/>
                </a:solidFill>
                <a:effectLst/>
                <a:latin typeface="Segoe UI" panose="020B0502040204020203" pitchFamily="34" charset="0"/>
              </a:rPr>
              <a:t>excearuptae</a:t>
            </a:r>
            <a:r>
              <a:rPr lang="en-US">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814892211"/>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3" y="5748434"/>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3" y="3475134"/>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2"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4" y="3475134"/>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2"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FFFFFF"/>
                </a:solidFill>
                <a:effectLst/>
                <a:latin typeface="Segoe UI" panose="020B0502040204020203" pitchFamily="34" charset="0"/>
              </a:rPr>
              <a:t>Occatur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optio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consequi</a:t>
            </a:r>
            <a:r>
              <a:rPr lang="en-US">
                <a:solidFill>
                  <a:srgbClr val="FFFFFF"/>
                </a:solidFill>
                <a:effectLst/>
                <a:latin typeface="Segoe UI" panose="020B0502040204020203" pitchFamily="34" charset="0"/>
              </a:rPr>
              <a:t> am que pro </a:t>
            </a:r>
            <a:r>
              <a:rPr lang="en-US" err="1">
                <a:solidFill>
                  <a:srgbClr val="FFFFFF"/>
                </a:solidFill>
                <a:effectLst/>
                <a:latin typeface="Segoe UI" panose="020B0502040204020203" pitchFamily="34" charset="0"/>
              </a:rPr>
              <a:t>berrunti</a:t>
            </a:r>
            <a:r>
              <a:rPr lang="en-US">
                <a:solidFill>
                  <a:srgbClr val="FFFFFF"/>
                </a:solidFill>
                <a:effectLst/>
                <a:latin typeface="Segoe UI" panose="020B0502040204020203" pitchFamily="34" charset="0"/>
              </a:rPr>
              <a:t> quo </a:t>
            </a:r>
            <a:r>
              <a:rPr lang="en-US" err="1">
                <a:solidFill>
                  <a:srgbClr val="FFFFFF"/>
                </a:solidFill>
                <a:effectLst/>
                <a:latin typeface="Segoe UI" panose="020B0502040204020203" pitchFamily="34" charset="0"/>
              </a:rPr>
              <a:t>iminimus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es el </a:t>
            </a:r>
            <a:r>
              <a:rPr lang="en-US" err="1">
                <a:solidFill>
                  <a:srgbClr val="FFFFFF"/>
                </a:solidFill>
                <a:effectLst/>
                <a:latin typeface="Segoe UI" panose="020B0502040204020203" pitchFamily="34" charset="0"/>
              </a:rPr>
              <a:t>estiam</a:t>
            </a:r>
            <a:r>
              <a:rPr lang="en-US">
                <a:solidFill>
                  <a:srgbClr val="FFFFFF"/>
                </a:solidFill>
                <a:effectLst/>
                <a:latin typeface="Segoe UI" panose="020B0502040204020203" pitchFamily="34" charset="0"/>
              </a:rPr>
              <a:t> ex </a:t>
            </a:r>
            <a:r>
              <a:rPr lang="en-US" err="1">
                <a:solidFill>
                  <a:srgbClr val="FFFFFF"/>
                </a:solidFill>
                <a:effectLst/>
                <a:latin typeface="Segoe UI" panose="020B0502040204020203" pitchFamily="34" charset="0"/>
              </a:rPr>
              <a:t>excearuptae</a:t>
            </a:r>
            <a:r>
              <a:rPr lang="en-US">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908277733"/>
      </p:ext>
    </p:extLst>
  </p:cSld>
  <p:clrMapOvr>
    <a:masterClrMapping/>
  </p:clrMapOvr>
  <p:extLst>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4" y="3312520"/>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7" y="3311223"/>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5" y="3311223"/>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8"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8"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8"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4"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a:t>
            </a:r>
            <a:r>
              <a:rPr lang="en-US" err="1"/>
              <a:t>eros</a:t>
            </a:r>
            <a:r>
              <a:rPr lang="en-US"/>
              <a:t> </a:t>
            </a:r>
            <a:r>
              <a:rPr lang="en-US" err="1"/>
              <a:t>quis</a:t>
            </a:r>
            <a:r>
              <a:rPr lang="en-US"/>
              <a:t> </a:t>
            </a:r>
            <a:r>
              <a:rPr lang="en-US" err="1"/>
              <a:t>urna</a:t>
            </a:r>
            <a:r>
              <a:rPr lang="en-US"/>
              <a:t>.</a:t>
            </a:r>
          </a:p>
          <a:p>
            <a:pPr lvl="0"/>
            <a:r>
              <a:rPr lang="en-US"/>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a:t>
            </a:r>
            <a:r>
              <a:rPr lang="en-US" err="1"/>
              <a:t>eros</a:t>
            </a:r>
            <a:r>
              <a:rPr lang="en-US"/>
              <a:t> </a:t>
            </a:r>
            <a:r>
              <a:rPr lang="en-US" err="1"/>
              <a:t>quis</a:t>
            </a:r>
            <a:r>
              <a:rPr lang="en-US"/>
              <a:t> </a:t>
            </a:r>
            <a:r>
              <a:rPr lang="en-US" err="1"/>
              <a:t>urna</a:t>
            </a:r>
            <a:r>
              <a:rPr lang="en-US"/>
              <a:t>.</a:t>
            </a:r>
          </a:p>
          <a:p>
            <a:pPr lvl="0"/>
            <a:r>
              <a:rPr lang="en-US"/>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a:t>
            </a:r>
            <a:r>
              <a:rPr lang="en-US" err="1"/>
              <a:t>eros</a:t>
            </a:r>
            <a:r>
              <a:rPr lang="en-US"/>
              <a:t> </a:t>
            </a:r>
            <a:r>
              <a:rPr lang="en-US" err="1"/>
              <a:t>quis</a:t>
            </a:r>
            <a:r>
              <a:rPr lang="en-US"/>
              <a:t> </a:t>
            </a:r>
            <a:r>
              <a:rPr lang="en-US" err="1"/>
              <a:t>urna</a:t>
            </a:r>
            <a:r>
              <a:rPr lang="en-US"/>
              <a:t>.</a:t>
            </a:r>
          </a:p>
          <a:p>
            <a:pPr lvl="0"/>
            <a:r>
              <a:rPr lang="en-US"/>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107442200"/>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7" y="1"/>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6"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FFFFFF"/>
                </a:solidFill>
                <a:effectLst/>
                <a:latin typeface="Segoe UI" panose="020B0502040204020203" pitchFamily="34" charset="0"/>
              </a:rPr>
              <a:t>Occatur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optio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consequi</a:t>
            </a:r>
            <a:r>
              <a:rPr lang="en-US">
                <a:solidFill>
                  <a:srgbClr val="FFFFFF"/>
                </a:solidFill>
                <a:effectLst/>
                <a:latin typeface="Segoe UI" panose="020B0502040204020203" pitchFamily="34" charset="0"/>
              </a:rPr>
              <a:t> am que pro </a:t>
            </a:r>
            <a:r>
              <a:rPr lang="en-US" err="1">
                <a:solidFill>
                  <a:srgbClr val="FFFFFF"/>
                </a:solidFill>
                <a:effectLst/>
                <a:latin typeface="Segoe UI" panose="020B0502040204020203" pitchFamily="34" charset="0"/>
              </a:rPr>
              <a:t>berrunti</a:t>
            </a:r>
            <a:r>
              <a:rPr lang="en-US">
                <a:solidFill>
                  <a:srgbClr val="FFFFFF"/>
                </a:solidFill>
                <a:effectLst/>
                <a:latin typeface="Segoe UI" panose="020B0502040204020203" pitchFamily="34" charset="0"/>
              </a:rPr>
              <a:t> re quo </a:t>
            </a:r>
            <a:r>
              <a:rPr lang="en-US" err="1">
                <a:solidFill>
                  <a:srgbClr val="FFFFFF"/>
                </a:solidFill>
                <a:effectLst/>
                <a:latin typeface="Segoe UI" panose="020B0502040204020203" pitchFamily="34" charset="0"/>
              </a:rPr>
              <a:t>iminimus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es el </a:t>
            </a:r>
            <a:r>
              <a:rPr lang="en-US" err="1">
                <a:solidFill>
                  <a:srgbClr val="FFFFFF"/>
                </a:solidFill>
                <a:effectLst/>
                <a:latin typeface="Segoe UI" panose="020B0502040204020203" pitchFamily="34" charset="0"/>
              </a:rPr>
              <a:t>estiam</a:t>
            </a:r>
            <a:r>
              <a:rPr lang="en-US">
                <a:solidFill>
                  <a:srgbClr val="FFFFFF"/>
                </a:solidFill>
                <a:effectLst/>
                <a:latin typeface="Segoe UI" panose="020B0502040204020203" pitchFamily="34" charset="0"/>
              </a:rPr>
              <a:t> ex </a:t>
            </a:r>
            <a:r>
              <a:rPr lang="en-US" err="1">
                <a:solidFill>
                  <a:srgbClr val="FFFFFF"/>
                </a:solidFill>
                <a:effectLst/>
                <a:latin typeface="Segoe UI" panose="020B0502040204020203" pitchFamily="34" charset="0"/>
              </a:rPr>
              <a:t>excearuptae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Uga</a:t>
            </a:r>
            <a:r>
              <a:rPr lang="en-US">
                <a:solidFill>
                  <a:srgbClr val="FFFFFF"/>
                </a:solidFill>
                <a:effectLst/>
                <a:latin typeface="Segoe UI" panose="020B0502040204020203" pitchFamily="34" charset="0"/>
              </a:rPr>
              <a:t>. Ut et </a:t>
            </a:r>
            <a:r>
              <a:rPr lang="en-US" err="1">
                <a:solidFill>
                  <a:srgbClr val="FFFFFF"/>
                </a:solidFill>
                <a:effectLst/>
                <a:latin typeface="Segoe UI" panose="020B0502040204020203" pitchFamily="34" charset="0"/>
              </a:rPr>
              <a:t>aliquas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eos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natur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duciisq</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uatibus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aut</a:t>
            </a:r>
            <a:r>
              <a:rPr lang="en-US">
                <a:solidFill>
                  <a:srgbClr val="FFFFFF"/>
                </a:solidFill>
                <a:effectLst/>
                <a:latin typeface="Segoe UI" panose="020B0502040204020203" pitchFamily="34" charset="0"/>
              </a:rPr>
              <a:t> quos mod </a:t>
            </a:r>
            <a:r>
              <a:rPr lang="en-US" err="1">
                <a:solidFill>
                  <a:srgbClr val="FFFFFF"/>
                </a:solidFill>
                <a:effectLst/>
                <a:latin typeface="Segoe UI" panose="020B0502040204020203" pitchFamily="34" charset="0"/>
              </a:rPr>
              <a:t>ulpa</a:t>
            </a:r>
            <a:r>
              <a:rPr lang="en-US">
                <a:solidFill>
                  <a:srgbClr val="FFFFFF"/>
                </a:solidFill>
                <a:effectLst/>
                <a:latin typeface="Segoe UI" panose="020B0502040204020203" pitchFamily="34" charset="0"/>
              </a:rPr>
              <a:t> non </a:t>
            </a:r>
            <a:r>
              <a:rPr lang="en-US" err="1">
                <a:solidFill>
                  <a:srgbClr val="FFFFFF"/>
                </a:solidFill>
                <a:effectLst/>
                <a:latin typeface="Segoe UI" panose="020B0502040204020203" pitchFamily="34" charset="0"/>
              </a:rPr>
              <a:t>rerorer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spelicil</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te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eatia</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seque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officit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ventium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nulpa</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si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quist</a:t>
            </a:r>
            <a:r>
              <a:rPr lang="en-US">
                <a:solidFill>
                  <a:srgbClr val="FFFFFF"/>
                </a:solidFill>
                <a:effectLst/>
                <a:latin typeface="Segoe UI" panose="020B0502040204020203" pitchFamily="34" charset="0"/>
              </a:rPr>
              <a:t>, quid </a:t>
            </a:r>
            <a:r>
              <a:rPr lang="en-US" err="1">
                <a:solidFill>
                  <a:srgbClr val="FFFFFF"/>
                </a:solidFill>
                <a:effectLst/>
                <a:latin typeface="Segoe UI" panose="020B0502040204020203" pitchFamily="34" charset="0"/>
              </a:rPr>
              <a:t>earum</a:t>
            </a:r>
            <a:r>
              <a:rPr lang="en-US">
                <a:solidFill>
                  <a:srgbClr val="FFFFFF"/>
                </a:solidFill>
                <a:effectLst/>
                <a:latin typeface="Segoe UI" panose="020B0502040204020203" pitchFamily="34" charset="0"/>
              </a:rPr>
              <a:t>, cum </a:t>
            </a:r>
            <a:r>
              <a:rPr lang="en-US" err="1">
                <a:solidFill>
                  <a:srgbClr val="FFFFFF"/>
                </a:solidFill>
                <a:effectLst/>
                <a:latin typeface="Segoe UI" panose="020B0502040204020203" pitchFamily="34" charset="0"/>
              </a:rPr>
              <a:t>aut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adi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blaut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miligen</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tiorit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moloribus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est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harum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eatendi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dolessus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ero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restionseque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dist</a:t>
            </a:r>
            <a:r>
              <a:rPr lang="en-US">
                <a:solidFill>
                  <a:srgbClr val="FFFFFF"/>
                </a:solidFill>
                <a:effectLst/>
                <a:latin typeface="Segoe UI" panose="020B0502040204020203" pitchFamily="34" charset="0"/>
              </a:rPr>
              <a:t>, cone nit </a:t>
            </a:r>
            <a:r>
              <a:rPr lang="en-US" err="1">
                <a:solidFill>
                  <a:srgbClr val="FFFFFF"/>
                </a:solidFill>
                <a:effectLst/>
                <a:latin typeface="Segoe UI" panose="020B0502040204020203" pitchFamily="34" charset="0"/>
              </a:rPr>
              <a:t>iducips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ustionem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volecturitia</a:t>
            </a:r>
            <a:r>
              <a:rPr lang="en-US">
                <a:solidFill>
                  <a:srgbClr val="FFFFFF"/>
                </a:solidFill>
                <a:effectLst/>
                <a:latin typeface="Segoe UI" panose="020B0502040204020203" pitchFamily="34" charset="0"/>
              </a:rPr>
              <a:t> dis </a:t>
            </a:r>
            <a:r>
              <a:rPr lang="en-US" err="1">
                <a:solidFill>
                  <a:srgbClr val="FFFFFF"/>
                </a:solidFill>
                <a:effectLst/>
                <a:latin typeface="Segoe UI" panose="020B0502040204020203" pitchFamily="34" charset="0"/>
              </a:rPr>
              <a:t>ducimusam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faccum</a:t>
            </a:r>
            <a:r>
              <a:rPr lang="en-US">
                <a:solidFill>
                  <a:srgbClr val="FFFFFF"/>
                </a:solidFill>
                <a:effectLst/>
                <a:latin typeface="Segoe UI" panose="020B0502040204020203" pitchFamily="34" charset="0"/>
              </a:rPr>
              <a:t>, sim </a:t>
            </a:r>
            <a:r>
              <a:rPr lang="en-US" err="1">
                <a:solidFill>
                  <a:srgbClr val="FFFFFF"/>
                </a:solidFill>
                <a:effectLst/>
                <a:latin typeface="Segoe UI" panose="020B0502040204020203" pitchFamily="34" charset="0"/>
              </a:rPr>
              <a:t>apitas</a:t>
            </a:r>
            <a:r>
              <a:rPr lang="en-US">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2"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60"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1401354090"/>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6"/>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5"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2"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90283521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17948914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3"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solidFill>
                  <a:srgbClr val="FFFFFF"/>
                </a:solidFill>
                <a:latin typeface="Segoe UI" panose="020B0502040204020203" pitchFamily="34" charset="0"/>
                <a:sym typeface="Segoe UI" panose="020B0502040204020203" pitchFamily="34" charset="0"/>
              </a:rPr>
              <a:t>Equitable</a:t>
            </a:r>
          </a:p>
        </p:txBody>
      </p:sp>
    </p:spTree>
    <p:extLst>
      <p:ext uri="{BB962C8B-B14F-4D97-AF65-F5344CB8AC3E}">
        <p14:creationId xmlns:p14="http://schemas.microsoft.com/office/powerpoint/2010/main" val="2392432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2"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IBM Eliot Sans Medium" panose="020B0703050000000000"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IBM Eliot Sans Medium" panose="020B0703050000000000" pitchFamily="34" charset="0"/>
              </a:defRPr>
            </a:lvl2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 pro </a:t>
            </a:r>
            <a:r>
              <a:rPr lang="en-US" err="1"/>
              <a:t>berrunti</a:t>
            </a:r>
            <a:r>
              <a:rPr lang="en-US"/>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a:t>Type Style 2: </a:t>
            </a:r>
            <a:r>
              <a:rPr lang="en-US" err="1"/>
              <a:t>Occatur</a:t>
            </a:r>
            <a:r>
              <a:rPr lang="en-US"/>
              <a:t>, </a:t>
            </a:r>
            <a:r>
              <a:rPr lang="en-US" err="1"/>
              <a:t>odi</a:t>
            </a:r>
            <a:r>
              <a:rPr lang="en-US"/>
              <a:t> </a:t>
            </a:r>
            <a:r>
              <a:rPr lang="en-US" err="1"/>
              <a:t>optio</a:t>
            </a:r>
            <a:r>
              <a:rPr lang="en-US"/>
              <a:t> </a:t>
            </a:r>
            <a:r>
              <a:rPr lang="en-US" err="1"/>
              <a:t>consequi</a:t>
            </a:r>
            <a:r>
              <a:rPr lang="en-US"/>
              <a:t> arm que pro </a:t>
            </a:r>
            <a:r>
              <a:rPr lang="en-US" err="1"/>
              <a:t>berrunti</a:t>
            </a:r>
            <a:r>
              <a:rPr lang="en-US"/>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1183411755"/>
      </p:ext>
    </p:extLst>
  </p:cSld>
  <p:clrMapOvr>
    <a:masterClrMapping/>
  </p:clrMapOvr>
  <p:extLst>
    <p:ext uri="{DCECCB84-F9BA-43D5-87BE-67443E8EF086}">
      <p15:sldGuideLst xmlns:p15="http://schemas.microsoft.com/office/powerpoint/2012/main">
        <p15:guide id="2" orient="horz" pos="1728" userDrawn="1">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70612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9"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1"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7"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1" y="3670305"/>
            <a:ext cx="3184975" cy="255523"/>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7"/>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p>
          <a:p>
            <a:pPr lvl="0"/>
            <a:r>
              <a:rPr lang="en-US" sz="1200" b="0" i="0">
                <a:latin typeface="Segoe UI" panose="020B0502040204020203" pitchFamily="34" charset="0"/>
                <a:cs typeface="Segoe UI" panose="020B0502040204020203" pitchFamily="34" charset="0"/>
              </a:rPr>
              <a:t>Bulleted List</a:t>
            </a:r>
            <a:endParaRPr lang="en-US"/>
          </a:p>
        </p:txBody>
      </p:sp>
    </p:spTree>
    <p:extLst>
      <p:ext uri="{BB962C8B-B14F-4D97-AF65-F5344CB8AC3E}">
        <p14:creationId xmlns:p14="http://schemas.microsoft.com/office/powerpoint/2010/main" val="595167397"/>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dirty="0"/>
              <a:t>Presentation Title Here – Month 00, 000</a:t>
            </a:r>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2" y="5927064"/>
            <a:ext cx="13715999" cy="1549248"/>
          </a:xfrm>
          <a:prstGeom prst="rect">
            <a:avLst/>
          </a:prstGeom>
        </p:spPr>
        <p:txBody>
          <a:bodyPr anchor="ctr" anchorCtr="0"/>
          <a:lstStyle>
            <a:lvl1pPr>
              <a:defRPr lang="en-US" sz="5400" b="1" i="0" dirty="0">
                <a:solidFill>
                  <a:schemeClr val="accent1"/>
                </a:solidFill>
                <a:latin typeface="IBM Plex Sans" panose="020B0503050203000203" pitchFamily="34" charset="0"/>
              </a:defRPr>
            </a:lvl1pPr>
          </a:lstStyle>
          <a:p>
            <a:pPr marL="0" lvl="0" indent="0" algn="ctr">
              <a:lnSpc>
                <a:spcPct val="85000"/>
              </a:lnSpc>
              <a:buNone/>
            </a:pPr>
            <a:r>
              <a:rPr lang="en-US"/>
              <a:t>Section Title Here</a:t>
            </a:r>
          </a:p>
        </p:txBody>
      </p:sp>
    </p:spTree>
    <p:extLst>
      <p:ext uri="{BB962C8B-B14F-4D97-AF65-F5344CB8AC3E}">
        <p14:creationId xmlns:p14="http://schemas.microsoft.com/office/powerpoint/2010/main" val="238236890"/>
      </p:ext>
    </p:extLst>
  </p:cSld>
  <p:clrMapOvr>
    <a:masterClrMapping/>
  </p:clrMapOvr>
  <p:extLst>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921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3875367" y="3650641"/>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372959" y="3670305"/>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7300981" y="3650641"/>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10790369" y="3650641"/>
            <a:ext cx="2931668" cy="3644897"/>
          </a:xfrm>
          <a:prstGeom prst="rect">
            <a:avLst/>
          </a:prstGeom>
        </p:spPr>
        <p:txBody>
          <a:bodyPr>
            <a:normAutofit/>
          </a:bodyPr>
          <a:lstStyle>
            <a:lvl1pPr marL="0" marR="0" indent="0" algn="l" defTabSz="1097198" rtl="0" eaLnBrk="1" fontAlgn="auto" latinLnBrk="0" hangingPunct="1">
              <a:lnSpc>
                <a:spcPts val="1600"/>
              </a:lnSpc>
              <a:spcBef>
                <a:spcPts val="800"/>
              </a:spcBef>
              <a:spcAft>
                <a:spcPts val="0"/>
              </a:spcAft>
              <a:buClrTx/>
              <a:buSzTx/>
              <a:buFont typeface="Arial" panose="020B0604020202020204" pitchFamily="34" charset="0"/>
              <a:buNone/>
              <a:tabLst/>
              <a:defRPr sz="1200" b="0" i="0">
                <a:solidFill>
                  <a:srgbClr val="002677"/>
                </a:solidFill>
                <a:latin typeface="IBM Plex Sans Medium" panose="020B0603050203000203" pitchFamily="34" charset="0"/>
              </a:defRPr>
            </a:lvl1pPr>
          </a:lstStyle>
          <a:p>
            <a:r>
              <a:rPr lang="en-US">
                <a:solidFill>
                  <a:srgbClr val="002677"/>
                </a:solidFill>
                <a:effectLst/>
                <a:latin typeface="Segoe UI" panose="020B0502040204020203" pitchFamily="34" charset="0"/>
              </a:rPr>
              <a:t>Body Headline</a:t>
            </a:r>
          </a:p>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endParaRPr lang="en-US"/>
          </a:p>
        </p:txBody>
      </p:sp>
    </p:spTree>
    <p:extLst>
      <p:ext uri="{BB962C8B-B14F-4D97-AF65-F5344CB8AC3E}">
        <p14:creationId xmlns:p14="http://schemas.microsoft.com/office/powerpoint/2010/main" val="2522332599"/>
      </p:ext>
    </p:extLst>
  </p:cSld>
  <p:clrMapOvr>
    <a:masterClrMapping/>
  </p:clrMapOvr>
  <p:extLst>
    <p:ext uri="{DCECCB84-F9BA-43D5-87BE-67443E8EF086}">
      <p15:sldGuideLst xmlns:p15="http://schemas.microsoft.com/office/powerpoint/2012/main">
        <p15:guide id="3" orient="horz" pos="235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457200"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8"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3920345"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7375539"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10825703" y="3200400"/>
            <a:ext cx="3352800" cy="182880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6"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10"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8" y="51636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2"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8"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3" y="5429493"/>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IBM Eliot Sans Medium" panose="020B0703050000000000"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a:t>Tur solute haunter sasanquas, officiate suntan Experian que praises elm </a:t>
            </a:r>
            <a:r>
              <a:rPr lang="en-US" err="1"/>
              <a:t>fuga</a:t>
            </a:r>
            <a:r>
              <a:rPr lang="en-US"/>
              <a:t>.</a:t>
            </a:r>
          </a:p>
        </p:txBody>
      </p:sp>
    </p:spTree>
    <p:extLst>
      <p:ext uri="{BB962C8B-B14F-4D97-AF65-F5344CB8AC3E}">
        <p14:creationId xmlns:p14="http://schemas.microsoft.com/office/powerpoint/2010/main" val="1784297882"/>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912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8" y="427240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6"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10"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8" y="42492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8"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6"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10"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8" y="699245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7"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4"/>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5"/>
            <a:ext cx="3383280" cy="276999"/>
          </a:xfrm>
          <a:prstGeom prst="rect">
            <a:avLst/>
          </a:prstGeom>
          <a:noFill/>
        </p:spPr>
        <p:txBody>
          <a:bodyPr wrap="square" rtlCol="0">
            <a:spAutoFit/>
          </a:bodyPr>
          <a:lstStyle/>
          <a:p>
            <a:pPr algn="ctr"/>
            <a:r>
              <a:rPr lang="en-US" sz="12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05711880"/>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9168"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6"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a:t>
            </a:r>
          </a:p>
          <a:p>
            <a:pPr lvl="1"/>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4"/>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935566328"/>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7315200" y="4"/>
            <a:ext cx="73152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6"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IBM Eliot Sans Medium" panose="020B0703050000000000"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6" y="2570456"/>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IBM Eliot Sans Medium" panose="020B0703050000000000"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IBM Eliot Sans Medium" panose="020B0703050000000000"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a:t>
            </a:r>
          </a:p>
          <a:p>
            <a:pPr lvl="1"/>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4"/>
            <a:ext cx="3783012" cy="218919"/>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28747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6"/>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3"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2"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79564574"/>
      </p:ext>
    </p:extLst>
  </p:cSld>
  <p:clrMapOvr>
    <a:masterClrMapping/>
  </p:clrMapOvr>
  <p:extLst>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2"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2"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3" y="34751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2"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1" y="3475134"/>
            <a:ext cx="3272969"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2"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66604289"/>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6" y="3312520"/>
            <a:ext cx="4488871" cy="1063913"/>
          </a:xfrm>
          <a:prstGeom prst="rect">
            <a:avLst/>
          </a:prstGeom>
        </p:spPr>
        <p:txBody>
          <a:bodyPr>
            <a:noAutofit/>
          </a:bodyPr>
          <a:lstStyle>
            <a:lvl1pPr marL="0" indent="0">
              <a:buNone/>
              <a:defRPr sz="6960" b="1" i="0">
                <a:solidFill>
                  <a:srgbClr val="3369FF"/>
                </a:solidFill>
                <a:latin typeface="IBM Eliot Sans" panose="020B0503050000000000" pitchFamily="34" charset="0"/>
              </a:defRPr>
            </a:lvl1pPr>
          </a:lstStyle>
          <a:p>
            <a:pPr lvl="0"/>
            <a:r>
              <a:rPr lang="en-US"/>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7" y="3311223"/>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3" y="3311223"/>
            <a:ext cx="4488871"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8"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8"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8"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8"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4"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64379"/>
      </p:ext>
    </p:extLst>
  </p:cSld>
  <p:clrMapOvr>
    <a:masterClrMapping/>
  </p:clrMapOvr>
  <p:extLst>
    <p:ext uri="{DCECCB84-F9BA-43D5-87BE-67443E8EF086}">
      <p15:sldGuideLst xmlns:p15="http://schemas.microsoft.com/office/powerpoint/2012/main">
        <p15:guide id="5" pos="2304"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46304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IBM Eliot Sans Medium" panose="020B0703050000000000" pitchFamily="34" charset="0"/>
              </a:defRPr>
            </a:lvl1pPr>
          </a:lstStyle>
          <a:p>
            <a:pPr lvl="0"/>
            <a:r>
              <a:rPr lang="en-US"/>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6"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re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Uga</a:t>
            </a:r>
            <a:r>
              <a:rPr lang="en-US">
                <a:solidFill>
                  <a:srgbClr val="002677"/>
                </a:solidFill>
                <a:effectLst/>
                <a:latin typeface="Segoe UI" panose="020B0502040204020203" pitchFamily="34" charset="0"/>
              </a:rPr>
              <a:t>. Ut et </a:t>
            </a:r>
            <a:r>
              <a:rPr lang="en-US" err="1">
                <a:solidFill>
                  <a:srgbClr val="002677"/>
                </a:solidFill>
                <a:effectLst/>
                <a:latin typeface="Segoe UI" panose="020B0502040204020203" pitchFamily="34" charset="0"/>
              </a:rPr>
              <a:t>aliquas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002677"/>
                </a:solidFill>
                <a:effectLst/>
                <a:latin typeface="Segoe UI" panose="020B0502040204020203" pitchFamily="34" charset="0"/>
              </a:rPr>
              <a:t>natur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duciisq</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quos mod </a:t>
            </a:r>
            <a:r>
              <a:rPr lang="en-US" err="1">
                <a:solidFill>
                  <a:srgbClr val="002677"/>
                </a:solidFill>
                <a:effectLst/>
                <a:latin typeface="Segoe UI" panose="020B0502040204020203" pitchFamily="34" charset="0"/>
              </a:rPr>
              <a:t>ulpa</a:t>
            </a:r>
            <a:r>
              <a:rPr lang="en-US">
                <a:solidFill>
                  <a:srgbClr val="002677"/>
                </a:solidFill>
                <a:effectLst/>
                <a:latin typeface="Segoe UI" panose="020B0502040204020203" pitchFamily="34" charset="0"/>
              </a:rPr>
              <a:t> non </a:t>
            </a:r>
            <a:r>
              <a:rPr lang="en-US" err="1">
                <a:solidFill>
                  <a:srgbClr val="002677"/>
                </a:solidFill>
                <a:effectLst/>
                <a:latin typeface="Segoe UI" panose="020B0502040204020203" pitchFamily="34" charset="0"/>
              </a:rPr>
              <a:t>rerorer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spelicil</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ventium</a:t>
            </a:r>
            <a:r>
              <a:rPr lang="en-US">
                <a:solidFill>
                  <a:srgbClr val="002677"/>
                </a:solidFill>
                <a:effectLst/>
                <a:latin typeface="Segoe UI" panose="020B0502040204020203" pitchFamily="34" charset="0"/>
              </a:rPr>
              <a:t> nu </a:t>
            </a:r>
            <a:r>
              <a:rPr lang="en-US" err="1">
                <a:solidFill>
                  <a:srgbClr val="002677"/>
                </a:solidFill>
                <a:effectLst/>
                <a:latin typeface="Segoe UI" panose="020B0502040204020203" pitchFamily="34" charset="0"/>
              </a:rPr>
              <a:t>lpa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quid </a:t>
            </a:r>
            <a:r>
              <a:rPr lang="en-US" err="1">
                <a:solidFill>
                  <a:srgbClr val="002677"/>
                </a:solidFill>
                <a:effectLst/>
                <a:latin typeface="Segoe UI" panose="020B0502040204020203" pitchFamily="34" charset="0"/>
              </a:rPr>
              <a:t>earum</a:t>
            </a:r>
            <a:r>
              <a:rPr lang="en-US">
                <a:solidFill>
                  <a:srgbClr val="002677"/>
                </a:solidFill>
                <a:effectLst/>
                <a:latin typeface="Segoe UI" panose="020B0502040204020203" pitchFamily="34" charset="0"/>
              </a:rPr>
              <a:t>, cum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miligen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tiorit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eatendi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dolessus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restionseque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dist</a:t>
            </a:r>
            <a:r>
              <a:rPr lang="en-US">
                <a:solidFill>
                  <a:srgbClr val="002677"/>
                </a:solidFill>
                <a:effectLst/>
                <a:latin typeface="Segoe UI" panose="020B0502040204020203" pitchFamily="34" charset="0"/>
              </a:rPr>
              <a:t>, cone nit </a:t>
            </a:r>
            <a:r>
              <a:rPr lang="en-US" err="1">
                <a:solidFill>
                  <a:srgbClr val="002677"/>
                </a:solidFill>
                <a:effectLst/>
                <a:latin typeface="Segoe UI" panose="020B0502040204020203" pitchFamily="34" charset="0"/>
              </a:rPr>
              <a:t>iducips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ustionem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volecturitia</a:t>
            </a:r>
            <a:r>
              <a:rPr lang="en-US">
                <a:solidFill>
                  <a:srgbClr val="002677"/>
                </a:solidFill>
                <a:effectLst/>
                <a:latin typeface="Segoe UI" panose="020B0502040204020203" pitchFamily="34" charset="0"/>
              </a:rPr>
              <a:t> dis </a:t>
            </a:r>
            <a:r>
              <a:rPr lang="en-US" err="1">
                <a:solidFill>
                  <a:srgbClr val="002677"/>
                </a:solidFill>
                <a:effectLst/>
                <a:latin typeface="Segoe UI" panose="020B0502040204020203" pitchFamily="34" charset="0"/>
              </a:rPr>
              <a:t>ducimusam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faccum</a:t>
            </a:r>
            <a:r>
              <a:rPr lang="en-US">
                <a:solidFill>
                  <a:srgbClr val="002677"/>
                </a:solidFill>
                <a:effectLst/>
                <a:latin typeface="Segoe UI" panose="020B0502040204020203" pitchFamily="34" charset="0"/>
              </a:rPr>
              <a:t>, sim </a:t>
            </a:r>
            <a:r>
              <a:rPr lang="en-US" err="1">
                <a:solidFill>
                  <a:srgbClr val="002677"/>
                </a:solidFill>
                <a:effectLst/>
                <a:latin typeface="Segoe UI" panose="020B0502040204020203" pitchFamily="34" charset="0"/>
              </a:rPr>
              <a:t>apitas</a:t>
            </a:r>
            <a:r>
              <a:rPr lang="en-US">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4107351318"/>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8"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9" y="4257553"/>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p>
          <a:p>
            <a:pPr lvl="0"/>
            <a:endParaRPr lang="en-US"/>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70" y="4257553"/>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a:solidFill>
                  <a:srgbClr val="002677"/>
                </a:solidFill>
                <a:effectLst/>
                <a:latin typeface="Segoe UI" panose="020B0502040204020203" pitchFamily="34" charset="0"/>
              </a:rPr>
              <a:t>Tur </a:t>
            </a:r>
            <a:r>
              <a:rPr lang="en-US" err="1">
                <a:solidFill>
                  <a:srgbClr val="002677"/>
                </a:solidFill>
                <a:effectLst/>
                <a:latin typeface="Segoe UI" panose="020B0502040204020203" pitchFamily="34" charset="0"/>
              </a:rPr>
              <a:t>solut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haruntor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saessequist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experia</a:t>
            </a:r>
            <a:r>
              <a:rPr lang="en-US">
                <a:solidFill>
                  <a:srgbClr val="002677"/>
                </a:solidFill>
                <a:effectLst/>
                <a:latin typeface="Segoe UI" panose="020B0502040204020203" pitchFamily="34" charset="0"/>
              </a:rPr>
              <a:t> que </a:t>
            </a:r>
            <a:r>
              <a:rPr lang="en-US" err="1">
                <a:solidFill>
                  <a:srgbClr val="002677"/>
                </a:solidFill>
                <a:effectLst/>
                <a:latin typeface="Segoe UI" panose="020B0502040204020203" pitchFamily="34" charset="0"/>
              </a:rPr>
              <a:t>pratibus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fuga</a:t>
            </a:r>
            <a:r>
              <a:rPr lang="en-US">
                <a:solidFill>
                  <a:srgbClr val="002677"/>
                </a:solidFill>
                <a:effectLst/>
                <a:latin typeface="Segoe UI" panose="020B0502040204020203" pitchFamily="34" charset="0"/>
              </a:rPr>
              <a:t>. Ut </a:t>
            </a:r>
            <a:r>
              <a:rPr lang="en-US" err="1">
                <a:solidFill>
                  <a:srgbClr val="002677"/>
                </a:solidFill>
                <a:effectLst/>
                <a:latin typeface="Segoe UI" panose="020B0502040204020203" pitchFamily="34" charset="0"/>
              </a:rPr>
              <a:t>adiatiis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periae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vendelitatis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sectem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quidem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audae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nulla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andigent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quossi</a:t>
            </a:r>
            <a:r>
              <a:rPr lang="en-US">
                <a:solidFill>
                  <a:srgbClr val="002677"/>
                </a:solidFill>
                <a:effectLst/>
                <a:latin typeface="Segoe UI" panose="020B0502040204020203" pitchFamily="34" charset="0"/>
              </a:rPr>
              <a:t> dolor </a:t>
            </a:r>
            <a:r>
              <a:rPr lang="en-US" err="1">
                <a:solidFill>
                  <a:srgbClr val="002677"/>
                </a:solidFill>
                <a:effectLst/>
                <a:latin typeface="Segoe UI" panose="020B0502040204020203" pitchFamily="34" charset="0"/>
              </a:rPr>
              <a:t>ari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blabori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oribus</a:t>
            </a:r>
            <a:r>
              <a:rPr lang="en-US">
                <a:solidFill>
                  <a:srgbClr val="002677"/>
                </a:solidFill>
                <a:effectLst/>
                <a:latin typeface="Segoe UI" panose="020B0502040204020203" pitchFamily="34" charset="0"/>
              </a:rPr>
              <a:t>.</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Ima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volora</a:t>
            </a:r>
            <a:r>
              <a:rPr lang="en-US">
                <a:solidFill>
                  <a:srgbClr val="002677"/>
                </a:solidFill>
                <a:effectLst/>
                <a:latin typeface="Segoe UI" panose="020B0502040204020203" pitchFamily="34" charset="0"/>
              </a:rPr>
              <a:t> di </a:t>
            </a:r>
            <a:r>
              <a:rPr lang="en-US" err="1">
                <a:solidFill>
                  <a:srgbClr val="002677"/>
                </a:solidFill>
                <a:effectLst/>
                <a:latin typeface="Segoe UI" panose="020B0502040204020203" pitchFamily="34" charset="0"/>
              </a:rPr>
              <a:t>dolorestisit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porum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velloris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doloreh</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apid</a:t>
            </a:r>
            <a:r>
              <a:rPr lang="en-US">
                <a:solidFill>
                  <a:srgbClr val="002677"/>
                </a:solidFill>
                <a:effectLst/>
                <a:latin typeface="Segoe UI" panose="020B0502040204020203" pitchFamily="34" charset="0"/>
              </a:rPr>
              <a:t> et rem </a:t>
            </a:r>
            <a:r>
              <a:rPr lang="en-US" err="1">
                <a:solidFill>
                  <a:srgbClr val="002677"/>
                </a:solidFill>
                <a:effectLst/>
                <a:latin typeface="Segoe UI" panose="020B0502040204020203" pitchFamily="34" charset="0"/>
              </a:rPr>
              <a:t>ipis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molupie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ndandae</a:t>
            </a:r>
            <a:r>
              <a:rPr lang="en-US">
                <a:solidFill>
                  <a:srgbClr val="002677"/>
                </a:solidFill>
                <a:effectLst/>
                <a:latin typeface="Segoe UI" panose="020B0502040204020203" pitchFamily="34" charset="0"/>
              </a:rPr>
              <a:t> pro </a:t>
            </a:r>
            <a:r>
              <a:rPr lang="en-US" err="1">
                <a:solidFill>
                  <a:srgbClr val="002677"/>
                </a:solidFill>
                <a:effectLst/>
                <a:latin typeface="Segoe UI" panose="020B0502040204020203" pitchFamily="34" charset="0"/>
              </a:rPr>
              <a:t>magnam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omnis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re </a:t>
            </a:r>
            <a:r>
              <a:rPr lang="en-US" err="1">
                <a:solidFill>
                  <a:srgbClr val="002677"/>
                </a:solidFill>
                <a:effectLst/>
                <a:latin typeface="Segoe UI" panose="020B0502040204020203" pitchFamily="34" charset="0"/>
              </a:rPr>
              <a:t>ni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cupiduntium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volorep</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taerro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ipicia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cumquatum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rera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torro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nonsequam</a:t>
            </a:r>
            <a:r>
              <a:rPr lang="en-US">
                <a:solidFill>
                  <a:srgbClr val="002677"/>
                </a:solidFill>
                <a:effectLst/>
                <a:latin typeface="Segoe UI" panose="020B0502040204020203" pitchFamily="34" charset="0"/>
              </a:rPr>
              <a:t> doles ipsum </a:t>
            </a:r>
            <a:r>
              <a:rPr lang="en-US" err="1">
                <a:solidFill>
                  <a:srgbClr val="002677"/>
                </a:solidFill>
                <a:effectLst/>
                <a:latin typeface="Segoe UI" panose="020B0502040204020203" pitchFamily="34" charset="0"/>
              </a:rPr>
              <a:t>vellorendam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reprori</a:t>
            </a:r>
            <a:r>
              <a:rPr lang="en-US">
                <a:solidFill>
                  <a:srgbClr val="002677"/>
                </a:solidFill>
                <a:effectLst/>
                <a:latin typeface="Segoe UI" panose="020B0502040204020203" pitchFamily="34" charset="0"/>
              </a:rPr>
              <a:t> omnia pa et </a:t>
            </a:r>
            <a:r>
              <a:rPr lang="en-US" err="1">
                <a:solidFill>
                  <a:srgbClr val="002677"/>
                </a:solidFill>
                <a:effectLst/>
                <a:latin typeface="Segoe UI" panose="020B0502040204020203" pitchFamily="34" charset="0"/>
              </a:rPr>
              <a:t>enet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enda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velit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as </a:t>
            </a:r>
            <a:r>
              <a:rPr lang="en-US" err="1">
                <a:solidFill>
                  <a:srgbClr val="002677"/>
                </a:solidFill>
                <a:effectLst/>
                <a:latin typeface="Segoe UI" panose="020B0502040204020203" pitchFamily="34" charset="0"/>
              </a:rPr>
              <a:t>esequis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cidebit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accupta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cuptaqu</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ibusamus</a:t>
            </a:r>
            <a:r>
              <a:rPr lang="en-US">
                <a:solidFill>
                  <a:srgbClr val="002677"/>
                </a:solidFill>
                <a:effectLst/>
                <a:latin typeface="Segoe UI" panose="020B0502040204020203" pitchFamily="34" charset="0"/>
              </a:rPr>
              <a:t>.</a:t>
            </a:r>
          </a:p>
          <a:p>
            <a:pPr lvl="0"/>
            <a:endParaRPr lang="en-US"/>
          </a:p>
        </p:txBody>
      </p:sp>
    </p:spTree>
    <p:extLst>
      <p:ext uri="{BB962C8B-B14F-4D97-AF65-F5344CB8AC3E}">
        <p14:creationId xmlns:p14="http://schemas.microsoft.com/office/powerpoint/2010/main" val="3789781364"/>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8088" userDrawn="1">
          <p15:clr>
            <a:srgbClr val="FBAE40"/>
          </p15:clr>
        </p15:guide>
        <p15:guide id="3" orient="horz" pos="1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59639" y="517147"/>
            <a:ext cx="3165892" cy="305258"/>
          </a:xfrm>
          <a:prstGeom prst="rect">
            <a:avLst/>
          </a:prstGeom>
        </p:spPr>
        <p:txBody>
          <a:bodyPr anchor="b">
            <a:noAutofit/>
          </a:bodyPr>
          <a:lstStyle>
            <a:lvl1pPr algn="l">
              <a:defRPr sz="1600" b="0" i="0">
                <a:solidFill>
                  <a:srgbClr val="002677"/>
                </a:solidFill>
                <a:latin typeface="IBM Plex Sans Light" panose="020B0403050000000000" pitchFamily="34" charset="0"/>
              </a:defRPr>
            </a:lvl1pPr>
          </a:lstStyle>
          <a:p>
            <a:r>
              <a:rPr lang="en-US"/>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178332602"/>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6" y="2895606"/>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5" y="5952699"/>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8" y="5205421"/>
            <a:ext cx="1877785" cy="30009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8" y="6524756"/>
            <a:ext cx="1877785" cy="300081"/>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8" y="3668908"/>
            <a:ext cx="1877785" cy="278998"/>
          </a:xfrm>
          <a:prstGeom prst="rect">
            <a:avLst/>
          </a:prstGeom>
        </p:spPr>
        <p:txBody>
          <a:bodyPr>
            <a:normAutofit/>
          </a:bodyPr>
          <a:lstStyle>
            <a:lvl1pPr marL="0" indent="0">
              <a:buNone/>
              <a:defRPr sz="1200" b="0" i="0">
                <a:solidFill>
                  <a:srgbClr val="75787B"/>
                </a:solidFill>
                <a:latin typeface="IBM Eliot Sans Medium" panose="020B0703050000000000" pitchFamily="34" charset="0"/>
              </a:defRPr>
            </a:lvl1pPr>
          </a:lstStyle>
          <a:p>
            <a:pPr lvl="0"/>
            <a:r>
              <a:rPr lang="en-US"/>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5" y="4636803"/>
            <a:ext cx="2220681" cy="526825"/>
          </a:xfrm>
          <a:prstGeom prst="rect">
            <a:avLst/>
          </a:prstGeom>
        </p:spPr>
        <p:txBody>
          <a:bodyPr>
            <a:noAutofit/>
          </a:bodyPr>
          <a:lstStyle>
            <a:lvl1pPr marL="0" indent="0">
              <a:buNone/>
              <a:defRPr sz="3500" b="1" i="0">
                <a:solidFill>
                  <a:srgbClr val="002677"/>
                </a:solidFill>
                <a:latin typeface="IBM Eliot Sans" panose="020B0503050000000000" pitchFamily="34" charset="0"/>
              </a:defRPr>
            </a:lvl1pPr>
          </a:lstStyle>
          <a:p>
            <a:pPr lvl="0"/>
            <a:r>
              <a:rPr lang="en-US"/>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2"/>
            <a:ext cx="4499285" cy="847525"/>
          </a:xfrm>
          <a:prstGeom prst="rect">
            <a:avLst/>
          </a:prstGeom>
        </p:spPr>
        <p:txBody>
          <a:bodyPr>
            <a:noAutofit/>
          </a:bodyPr>
          <a:lstStyle>
            <a:lvl1pPr marL="0" indent="0">
              <a:buNone/>
              <a:defRPr sz="6480" b="1" i="0">
                <a:solidFill>
                  <a:srgbClr val="3369FF"/>
                </a:solidFill>
                <a:latin typeface="IBM Eliot Sans" panose="020B0503050000000000" pitchFamily="34" charset="0"/>
              </a:defRPr>
            </a:lvl1pPr>
          </a:lstStyle>
          <a:p>
            <a:pPr lvl="0"/>
            <a:r>
              <a:rPr lang="en-US"/>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3"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3"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907088759"/>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535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6" y="2895606"/>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5" y="2745302"/>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IBM Eliot Sans Medium" panose="020B0703050000000000" pitchFamily="34" charset="0"/>
              </a:defRPr>
            </a:lvl1pPr>
          </a:lstStyle>
          <a:p>
            <a:pPr lvl="0"/>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a:t>
            </a:r>
            <a:r>
              <a:rPr lang="en-US" err="1"/>
              <a:t>eros</a:t>
            </a:r>
            <a:r>
              <a:rPr lang="en-US"/>
              <a:t> </a:t>
            </a:r>
            <a:r>
              <a:rPr lang="en-US" err="1"/>
              <a:t>quis</a:t>
            </a:r>
            <a:r>
              <a:rPr lang="en-US"/>
              <a:t> </a:t>
            </a:r>
            <a:r>
              <a:rPr lang="en-US" err="1"/>
              <a:t>urna</a:t>
            </a:r>
            <a:r>
              <a:rPr lang="en-US"/>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Tree>
    <p:extLst>
      <p:ext uri="{BB962C8B-B14F-4D97-AF65-F5344CB8AC3E}">
        <p14:creationId xmlns:p14="http://schemas.microsoft.com/office/powerpoint/2010/main" val="204321240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5352"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5" y="2739926"/>
            <a:ext cx="6812443" cy="1409173"/>
          </a:xfrm>
          <a:prstGeom prst="rect">
            <a:avLst/>
          </a:prstGeom>
        </p:spPr>
        <p:txBody>
          <a:bodyPr>
            <a:noAutofit/>
          </a:bodyPr>
          <a:lstStyle>
            <a:lvl1pPr marL="0" indent="0">
              <a:buNone/>
              <a:defRPr sz="10000" b="1" i="0">
                <a:solidFill>
                  <a:srgbClr val="3369FF"/>
                </a:solidFill>
                <a:latin typeface="IBM Eliot Sans" panose="020B0503050000000000" pitchFamily="34" charset="0"/>
              </a:defRPr>
            </a:lvl1pPr>
          </a:lstStyle>
          <a:p>
            <a:pPr lvl="0"/>
            <a:r>
              <a:rPr lang="en-US"/>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5" y="55579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2"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1" y="5557934"/>
            <a:ext cx="3272969" cy="1063913"/>
          </a:xfrm>
          <a:prstGeom prst="rect">
            <a:avLst/>
          </a:prstGeom>
        </p:spPr>
        <p:txBody>
          <a:bodyPr>
            <a:noAutofit/>
          </a:bodyPr>
          <a:lstStyle>
            <a:lvl1pPr marL="0" indent="0">
              <a:buNone/>
              <a:defRPr sz="6960" b="1" i="0">
                <a:solidFill>
                  <a:srgbClr val="002677"/>
                </a:solidFill>
                <a:latin typeface="IBM Eliot Sans" panose="020B0503050000000000" pitchFamily="34" charset="0"/>
              </a:defRPr>
            </a:lvl1pPr>
          </a:lstStyle>
          <a:p>
            <a:pPr lvl="0"/>
            <a:r>
              <a:rPr lang="en-US"/>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6" y="289560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51"/>
            <a:ext cx="5171533" cy="335611"/>
          </a:xfrm>
          <a:prstGeom prst="rect">
            <a:avLst/>
          </a:prstGeom>
        </p:spPr>
        <p:txBody>
          <a:bodyPr>
            <a:noAutofit/>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2"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Tree>
    <p:extLst>
      <p:ext uri="{BB962C8B-B14F-4D97-AF65-F5344CB8AC3E}">
        <p14:creationId xmlns:p14="http://schemas.microsoft.com/office/powerpoint/2010/main" val="1294544975"/>
      </p:ext>
    </p:extLst>
  </p:cSld>
  <p:clrMapOvr>
    <a:masterClrMapping/>
  </p:clrMapOvr>
  <p:extLst>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2"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8"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9"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895606"/>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895606"/>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407761329"/>
      </p:ext>
    </p:extLst>
  </p:cSld>
  <p:clrMapOvr>
    <a:masterClrMapping/>
  </p:clrMapOvr>
  <p:extLst>
    <p:ext uri="{DCECCB84-F9BA-43D5-87BE-67443E8EF086}">
      <p15:sldGuideLst xmlns:p15="http://schemas.microsoft.com/office/powerpoint/2012/main">
        <p15:guide id="1" pos="4248"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2" y="2524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2524605"/>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2" y="4800629"/>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21336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21336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2"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2" y="2225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2" y="5191601"/>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2" y="48920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Tree>
    <p:extLst>
      <p:ext uri="{BB962C8B-B14F-4D97-AF65-F5344CB8AC3E}">
        <p14:creationId xmlns:p14="http://schemas.microsoft.com/office/powerpoint/2010/main" val="3781808171"/>
      </p:ext>
    </p:extLst>
  </p:cSld>
  <p:clrMapOvr>
    <a:masterClrMapping/>
  </p:clrMapOvr>
  <p:extLst>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4344" userDrawn="1">
          <p15:clr>
            <a:srgbClr val="FBAE40"/>
          </p15:clr>
        </p15:guide>
        <p15:guide id="7" pos="902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600200"/>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187417484"/>
      </p:ext>
    </p:extLst>
  </p:cSld>
  <p:clrMapOvr>
    <a:masterClrMapping/>
  </p:clrMapOvr>
  <p:extLst>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2286000"/>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Tree>
    <p:extLst>
      <p:ext uri="{BB962C8B-B14F-4D97-AF65-F5344CB8AC3E}">
        <p14:creationId xmlns:p14="http://schemas.microsoft.com/office/powerpoint/2010/main" val="1162493733"/>
      </p:ext>
    </p:extLst>
  </p:cSld>
  <p:clrMapOvr>
    <a:masterClrMapping/>
  </p:clrMapOvr>
  <p:extLst>
    <p:ext uri="{DCECCB84-F9BA-43D5-87BE-67443E8EF086}">
      <p15:sldGuideLst xmlns:p15="http://schemas.microsoft.com/office/powerpoint/2012/main">
        <p15:guide id="1" pos="9168" userDrawn="1">
          <p15:clr>
            <a:srgbClr val="FBAE40"/>
          </p15:clr>
        </p15:guide>
        <p15:guide id="2" orient="horz" pos="1440" userDrawn="1">
          <p15:clr>
            <a:srgbClr val="FBAE40"/>
          </p15:clr>
        </p15:guide>
        <p15:guide id="3" orient="horz" pos="4344" userDrawn="1">
          <p15:clr>
            <a:srgbClr val="FBAE40"/>
          </p15:clr>
        </p15:guide>
        <p15:guide id="4" pos="9096"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722034" y="1549400"/>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2" y="5905448"/>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9" y="5905448"/>
            <a:ext cx="446859" cy="438150"/>
          </a:xfrm>
          <a:prstGeom prst="rect">
            <a:avLst/>
          </a:prstGeom>
        </p:spPr>
        <p:txBody>
          <a:bodyPr anchor="ctr">
            <a:normAutofit/>
          </a:bodyPr>
          <a:lstStyle>
            <a:lvl1pPr marL="0" indent="0" algn="r">
              <a:buNone/>
              <a:defRPr sz="1800" b="1" i="0">
                <a:solidFill>
                  <a:srgbClr val="3369FF"/>
                </a:solidFill>
                <a:latin typeface="IBM Eliot Sans" panose="020B0503050000000000" pitchFamily="34" charset="0"/>
                <a:cs typeface="Segoe UI" panose="020B0502040204020203" pitchFamily="34" charset="0"/>
              </a:defRPr>
            </a:lvl1pPr>
          </a:lstStyle>
          <a:p>
            <a:pPr lvl="0"/>
            <a:r>
              <a:rPr lang="en-US"/>
              <a:t>4</a:t>
            </a:r>
          </a:p>
        </p:txBody>
      </p:sp>
    </p:spTree>
    <p:extLst>
      <p:ext uri="{BB962C8B-B14F-4D97-AF65-F5344CB8AC3E}">
        <p14:creationId xmlns:p14="http://schemas.microsoft.com/office/powerpoint/2010/main" val="1272139071"/>
      </p:ext>
    </p:extLst>
  </p:cSld>
  <p:clrMapOvr>
    <a:masterClrMapping/>
  </p:clrMapOvr>
  <p:extLst>
    <p:ext uri="{DCECCB84-F9BA-43D5-87BE-67443E8EF086}">
      <p15:sldGuideLst xmlns:p15="http://schemas.microsoft.com/office/powerpoint/2012/main">
        <p15:guide id="3" orient="horz" pos="2692" userDrawn="1">
          <p15:clr>
            <a:srgbClr val="FBAE40"/>
          </p15:clr>
        </p15:guide>
        <p15:guide id="5" pos="2160" userDrawn="1">
          <p15:clr>
            <a:srgbClr val="FBAE40"/>
          </p15:clr>
        </p15:guide>
        <p15:guide id="6" orient="horz" pos="103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1289307" y="1450244"/>
            <a:ext cx="11676888"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3892655" y="7612689"/>
            <a:ext cx="370072"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8946505" y="7615599"/>
            <a:ext cx="4937760" cy="218918"/>
          </a:xfrm>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IBM Eliot Sans Medium" panose="020B0703050000000000" pitchFamily="34" charset="0"/>
              </a:defRPr>
            </a:lvl1pPr>
          </a:lstStyle>
          <a:p>
            <a:pPr lvl="0"/>
            <a:r>
              <a:rPr lang="en-US"/>
              <a:t>Page Title Here</a:t>
            </a:r>
          </a:p>
          <a:p>
            <a:pPr lvl="0"/>
            <a:r>
              <a:rPr lang="en-US"/>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675880" y="3857625"/>
            <a:ext cx="1777885" cy="438150"/>
          </a:xfrm>
          <a:prstGeom prst="rect">
            <a:avLst/>
          </a:prstGeom>
        </p:spPr>
        <p:txBody>
          <a:bodyPr anchor="ctr">
            <a:normAutofit/>
          </a:bodyPr>
          <a:lstStyle>
            <a:lvl1pPr>
              <a:defRPr lang="en-US" sz="180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75217" y="38576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615680" y="6054725"/>
            <a:ext cx="1777885" cy="438150"/>
          </a:xfrm>
          <a:prstGeom prst="rect">
            <a:avLst/>
          </a:prstGeom>
        </p:spPr>
        <p:txBody>
          <a:bodyPr anchor="ctr">
            <a:normAutofit/>
          </a:bodyPr>
          <a:lstStyle>
            <a:lvl1pPr marL="0" indent="0" algn="l">
              <a:buNone/>
              <a:defRPr sz="1800" b="1" i="0">
                <a:solidFill>
                  <a:srgbClr val="0026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1015017" y="60547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12446588" y="59531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11845925" y="59531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12200771" y="4289425"/>
            <a:ext cx="1777885" cy="438150"/>
          </a:xfrm>
          <a:prstGeom prst="rect">
            <a:avLst/>
          </a:prstGeom>
        </p:spPr>
        <p:txBody>
          <a:bodyPr anchor="ctr">
            <a:normAutofit/>
          </a:bodyPr>
          <a:lstStyle>
            <a:lvl1pPr marL="0" indent="0" algn="l">
              <a:buNone/>
              <a:defRPr sz="1800" b="1" i="0">
                <a:solidFill>
                  <a:srgbClr val="002577"/>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11600109" y="4289425"/>
            <a:ext cx="713787" cy="438150"/>
          </a:xfrm>
          <a:prstGeom prst="rect">
            <a:avLst/>
          </a:prstGeom>
        </p:spPr>
        <p:txBody>
          <a:bodyPr anchor="ctr">
            <a:normAutofit/>
          </a:bodyPr>
          <a:lstStyle>
            <a:lvl1pPr marL="0" indent="0" algn="r">
              <a:buNone/>
              <a:defRPr sz="18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Tree>
    <p:extLst>
      <p:ext uri="{BB962C8B-B14F-4D97-AF65-F5344CB8AC3E}">
        <p14:creationId xmlns:p14="http://schemas.microsoft.com/office/powerpoint/2010/main" val="4279759492"/>
      </p:ext>
    </p:extLst>
  </p:cSld>
  <p:clrMapOvr>
    <a:masterClrMapping/>
  </p:clrMapOvr>
  <p:extLst>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1128" userDrawn="1">
          <p15:clr>
            <a:srgbClr val="FBAE40"/>
          </p15:clr>
        </p15:guide>
        <p15:guide id="6" pos="7704" userDrawn="1">
          <p15:clr>
            <a:srgbClr val="FBAE40"/>
          </p15:clr>
        </p15:guide>
        <p15:guide id="7" orient="horz" pos="283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IBM Eliot Sans" panose="020B0503050000000000" pitchFamily="34" charset="0"/>
              </a:defRPr>
            </a:lvl1pPr>
          </a:lstStyle>
          <a:p>
            <a:pPr lvl="0"/>
            <a:r>
              <a:rPr lang="en-US"/>
              <a:t>Presentation </a:t>
            </a:r>
          </a:p>
          <a:p>
            <a:pPr lvl="0"/>
            <a:r>
              <a:rPr lang="en-US"/>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9" y="6793654"/>
            <a:ext cx="4607329" cy="313752"/>
          </a:xfrm>
          <a:prstGeom prst="rect">
            <a:avLst/>
          </a:prstGeom>
        </p:spPr>
        <p:txBody>
          <a:bodyPr/>
          <a:lstStyle>
            <a:lvl1pPr marL="0" indent="0" algn="ctr">
              <a:buNone/>
              <a:defRPr sz="1800" b="1" i="0">
                <a:solidFill>
                  <a:srgbClr val="FFFFFF"/>
                </a:solidFill>
                <a:latin typeface="IBM Eliot Sans Medium" panose="020B0703050000000000" pitchFamily="34" charset="0"/>
              </a:defRPr>
            </a:lvl1pPr>
          </a:lstStyle>
          <a:p>
            <a:pPr lvl="0"/>
            <a:r>
              <a:rPr lang="en-US"/>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IBM Eliot Sans Medium" panose="020B0703050000000000" pitchFamily="34" charset="0"/>
              </a:defRPr>
            </a:lvl1pPr>
          </a:lstStyle>
          <a:p>
            <a:pPr lvl="0"/>
            <a:r>
              <a:rPr lang="en-US"/>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2"/>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9745964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IBM Eliot Sans" panose="020B0503050000000000" pitchFamily="34" charset="0"/>
              </a:defRPr>
            </a:lvl1pPr>
          </a:lstStyle>
          <a:p>
            <a:r>
              <a:rPr lang="en-US"/>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4" y="2653994"/>
            <a:ext cx="5610748" cy="2680009"/>
          </a:xfrm>
          <a:prstGeom prst="rect">
            <a:avLst/>
          </a:prstGeom>
        </p:spPr>
        <p:txBody>
          <a:bodyPr>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a:p>
            <a:r>
              <a:rPr lang="en-US"/>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59330463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8" y="2208618"/>
            <a:ext cx="6312689" cy="1554208"/>
          </a:xfrm>
          <a:prstGeom prst="rect">
            <a:avLst/>
          </a:prstGeom>
        </p:spPr>
        <p:txBody>
          <a:bodyPr anchor="t" anchorCtr="0"/>
          <a:lstStyle>
            <a:lvl1pPr marL="0" indent="0">
              <a:lnSpc>
                <a:spcPct val="85000"/>
              </a:lnSpc>
              <a:buNone/>
              <a:defRPr sz="4500" b="1" i="0">
                <a:solidFill>
                  <a:srgbClr val="73C0FF"/>
                </a:solidFill>
                <a:latin typeface="IBM Eliot Sans" panose="020B0503050000000000"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3"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227551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0" i="0">
                <a:solidFill>
                  <a:srgbClr val="002577"/>
                </a:solidFill>
                <a:latin typeface="IBM Eliot Sans" panose="020B0503050000000000" pitchFamily="34" charset="0"/>
              </a:defRPr>
            </a:lvl1pPr>
          </a:lstStyle>
          <a:p>
            <a:r>
              <a:rPr lang="en-US"/>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4" y="2653994"/>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a:p>
            <a:r>
              <a:rPr lang="en-US"/>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610091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794093199"/>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IBM Eliot Sans" panose="020B0503050000000000" pitchFamily="34" charset="0"/>
              </a:defRPr>
            </a:lvl1pPr>
          </a:lstStyle>
          <a:p>
            <a:pPr lvl="0"/>
            <a:r>
              <a:rPr lang="en-US"/>
              <a:t>Presentation </a:t>
            </a:r>
          </a:p>
          <a:p>
            <a:pPr lvl="0"/>
            <a:r>
              <a:rPr lang="en-US"/>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9" y="6793654"/>
            <a:ext cx="4607329" cy="313752"/>
          </a:xfrm>
          <a:prstGeom prst="rect">
            <a:avLst/>
          </a:prstGeom>
        </p:spPr>
        <p:txBody>
          <a:bodyPr/>
          <a:lstStyle>
            <a:lvl1pPr marL="0" indent="0" algn="ctr">
              <a:buNone/>
              <a:defRPr sz="1800" b="1" i="0">
                <a:solidFill>
                  <a:srgbClr val="FFFFFF"/>
                </a:solidFill>
                <a:latin typeface="IBM Eliot Sans Medium" panose="020B0703050000000000" pitchFamily="34" charset="0"/>
              </a:defRPr>
            </a:lvl1pPr>
          </a:lstStyle>
          <a:p>
            <a:pPr lvl="0"/>
            <a:r>
              <a:rPr lang="en-US"/>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IBM Eliot Sans Medium" panose="020B0703050000000000" pitchFamily="34" charset="0"/>
              </a:defRPr>
            </a:lvl1pPr>
          </a:lstStyle>
          <a:p>
            <a:pPr lvl="0"/>
            <a:r>
              <a:rPr lang="en-US"/>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2"/>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93001827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457202" y="5927064"/>
            <a:ext cx="13715999" cy="1549248"/>
          </a:xfrm>
          <a:prstGeom prst="rect">
            <a:avLst/>
          </a:prstGeom>
        </p:spPr>
        <p:txBody>
          <a:bodyPr/>
          <a:lstStyle>
            <a:lvl1pPr marL="0" indent="0" algn="ctr">
              <a:buNone/>
              <a:defRPr sz="5401" b="1" i="0">
                <a:solidFill>
                  <a:srgbClr val="FFFFFF"/>
                </a:solidFill>
                <a:latin typeface="IBM Eliot Sans" panose="020B0503050000000000" pitchFamily="34" charset="0"/>
              </a:defRPr>
            </a:lvl1pPr>
          </a:lstStyle>
          <a:p>
            <a:pPr lvl="0"/>
            <a:r>
              <a:rPr lang="en-US"/>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356529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359639" y="502920"/>
            <a:ext cx="3165892" cy="305258"/>
          </a:xfrm>
          <a:prstGeom prst="rect">
            <a:avLst/>
          </a:prstGeom>
        </p:spPr>
        <p:txBody>
          <a:bodyPr anchor="b">
            <a:noAutofit/>
          </a:bodyPr>
          <a:lstStyle>
            <a:lvl1pPr algn="l">
              <a:defRPr sz="1600" b="0" i="0">
                <a:solidFill>
                  <a:srgbClr val="FFFFFF"/>
                </a:solidFill>
                <a:latin typeface="IBM Plex Sans Light" panose="020B0403050000000000" pitchFamily="34" charset="0"/>
              </a:defRPr>
            </a:lvl1pPr>
          </a:lstStyle>
          <a:p>
            <a:r>
              <a:rPr lang="en-US"/>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459376924"/>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IBM Eliot Sans" panose="020B0503050000000000" pitchFamily="34" charset="0"/>
              </a:defRPr>
            </a:lvl1pPr>
          </a:lstStyle>
          <a:p>
            <a:r>
              <a:rPr lang="en-US"/>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4" y="2653994"/>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a:p>
            <a:r>
              <a:rPr lang="en-US"/>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3893638"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359639" y="499294"/>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FFFFFF"/>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73C0FF"/>
                </a:solidFill>
                <a:latin typeface="IBM Eliot Sans Medium" panose="020B0703050000000000" pitchFamily="34" charset="0"/>
              </a:defRPr>
            </a:lvl1pPr>
          </a:lstStyle>
          <a:p>
            <a:pPr lvl="0"/>
            <a:r>
              <a:rPr lang="en-US"/>
              <a:t>Title Here</a:t>
            </a:r>
          </a:p>
        </p:txBody>
      </p:sp>
    </p:spTree>
    <p:extLst>
      <p:ext uri="{BB962C8B-B14F-4D97-AF65-F5344CB8AC3E}">
        <p14:creationId xmlns:p14="http://schemas.microsoft.com/office/powerpoint/2010/main" val="3966729257"/>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8" y="2208618"/>
            <a:ext cx="6312689" cy="1554208"/>
          </a:xfrm>
          <a:prstGeom prst="rect">
            <a:avLst/>
          </a:prstGeom>
        </p:spPr>
        <p:txBody>
          <a:bodyPr anchor="t" anchorCtr="0"/>
          <a:lstStyle>
            <a:lvl1pPr marL="0" indent="0">
              <a:lnSpc>
                <a:spcPct val="85000"/>
              </a:lnSpc>
              <a:buNone/>
              <a:defRPr sz="4500" b="1" i="0">
                <a:solidFill>
                  <a:srgbClr val="73C0FF"/>
                </a:solidFill>
                <a:latin typeface="IBM Eliot Sans" panose="020B0503050000000000"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3"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8"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73C0FF"/>
                </a:solidFill>
                <a:latin typeface="IBM Eliot Sans" panose="020B0503050000000000"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3"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238700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7315200" y="0"/>
            <a:ext cx="73152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359641" y="501420"/>
            <a:ext cx="5583961" cy="507253"/>
          </a:xfrm>
          <a:prstGeom prst="rect">
            <a:avLst/>
          </a:prstGeom>
        </p:spPr>
        <p:txBody>
          <a:bodyPr anchor="t">
            <a:noAutofit/>
          </a:bodyPr>
          <a:lstStyle>
            <a:lvl1pPr algn="l">
              <a:defRPr sz="1600" b="0" i="0">
                <a:solidFill>
                  <a:srgbClr val="002677"/>
                </a:solidFill>
                <a:latin typeface="IBM Eliot Sans Medium" panose="020B0703050000000000" pitchFamily="34" charset="0"/>
                <a:cs typeface="Segoe UI" panose="020B0502040204020203" pitchFamily="34" charset="0"/>
              </a:defRPr>
            </a:lvl1pPr>
          </a:lstStyle>
          <a:p>
            <a:r>
              <a:rPr lang="en-US"/>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002677"/>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337364" y="2106297"/>
            <a:ext cx="5606237"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a:t>Title Here</a:t>
            </a:r>
          </a:p>
        </p:txBody>
      </p:sp>
    </p:spTree>
    <p:extLst>
      <p:ext uri="{BB962C8B-B14F-4D97-AF65-F5344CB8AC3E}">
        <p14:creationId xmlns:p14="http://schemas.microsoft.com/office/powerpoint/2010/main" val="4062833001"/>
      </p:ext>
    </p:extLst>
  </p:cSld>
  <p:clrMapOvr>
    <a:masterClrMapping/>
  </p:clrMapOvr>
  <p:extLst>
    <p:ext uri="{DCECCB84-F9BA-43D5-87BE-67443E8EF086}">
      <p15:sldGuideLst xmlns:p15="http://schemas.microsoft.com/office/powerpoint/2012/main">
        <p15:guide id="1" orient="horz" pos="35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IBM Eliot Sans Medium" panose="020B0703050000000000" pitchFamily="34" charset="0"/>
              </a:defRPr>
            </a:lvl1pPr>
          </a:lstStyle>
          <a:p>
            <a:pPr lvl="0"/>
            <a:r>
              <a:rPr lang="en-US"/>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4" y="3070126"/>
            <a:ext cx="6812443" cy="1409173"/>
          </a:xfrm>
          <a:prstGeom prst="rect">
            <a:avLst/>
          </a:prstGeom>
        </p:spPr>
        <p:txBody>
          <a:bodyPr>
            <a:noAutofit/>
          </a:bodyPr>
          <a:lstStyle>
            <a:lvl1pPr marL="0" indent="0">
              <a:buNone/>
              <a:defRPr sz="10000" b="1" i="0">
                <a:solidFill>
                  <a:srgbClr val="73C0FF"/>
                </a:solidFill>
                <a:latin typeface="IBM Eliot Sans" panose="020B0503050000000000" pitchFamily="34" charset="0"/>
              </a:defRPr>
            </a:lvl1pPr>
          </a:lstStyle>
          <a:p>
            <a:pPr lvl="0"/>
            <a:r>
              <a:rPr lang="en-US"/>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3" y="5748434"/>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2"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FFFFFF"/>
                </a:solidFill>
                <a:effectLst/>
                <a:latin typeface="Segoe UI" panose="020B0502040204020203" pitchFamily="34" charset="0"/>
              </a:rPr>
              <a:t>Occatur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optio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consequi</a:t>
            </a:r>
            <a:r>
              <a:rPr lang="en-US">
                <a:solidFill>
                  <a:srgbClr val="FFFFFF"/>
                </a:solidFill>
                <a:effectLst/>
                <a:latin typeface="Segoe UI" panose="020B0502040204020203" pitchFamily="34" charset="0"/>
              </a:rPr>
              <a:t> am que pro </a:t>
            </a:r>
            <a:r>
              <a:rPr lang="en-US" err="1">
                <a:solidFill>
                  <a:srgbClr val="FFFFFF"/>
                </a:solidFill>
                <a:effectLst/>
                <a:latin typeface="Segoe UI" panose="020B0502040204020203" pitchFamily="34" charset="0"/>
              </a:rPr>
              <a:t>berrunti</a:t>
            </a:r>
            <a:r>
              <a:rPr lang="en-US">
                <a:solidFill>
                  <a:srgbClr val="FFFFFF"/>
                </a:solidFill>
                <a:effectLst/>
                <a:latin typeface="Segoe UI" panose="020B0502040204020203" pitchFamily="34" charset="0"/>
              </a:rPr>
              <a:t> quo </a:t>
            </a:r>
            <a:r>
              <a:rPr lang="en-US" err="1">
                <a:solidFill>
                  <a:srgbClr val="FFFFFF"/>
                </a:solidFill>
                <a:effectLst/>
                <a:latin typeface="Segoe UI" panose="020B0502040204020203" pitchFamily="34" charset="0"/>
              </a:rPr>
              <a:t>iminimus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es el </a:t>
            </a:r>
            <a:r>
              <a:rPr lang="en-US" err="1">
                <a:solidFill>
                  <a:srgbClr val="FFFFFF"/>
                </a:solidFill>
                <a:effectLst/>
                <a:latin typeface="Segoe UI" panose="020B0502040204020203" pitchFamily="34" charset="0"/>
              </a:rPr>
              <a:t>estiam</a:t>
            </a:r>
            <a:r>
              <a:rPr lang="en-US">
                <a:solidFill>
                  <a:srgbClr val="FFFFFF"/>
                </a:solidFill>
                <a:effectLst/>
                <a:latin typeface="Segoe UI" panose="020B0502040204020203" pitchFamily="34" charset="0"/>
              </a:rPr>
              <a:t> ex </a:t>
            </a:r>
            <a:r>
              <a:rPr lang="en-US" err="1">
                <a:solidFill>
                  <a:srgbClr val="FFFFFF"/>
                </a:solidFill>
                <a:effectLst/>
                <a:latin typeface="Segoe UI" panose="020B0502040204020203" pitchFamily="34" charset="0"/>
              </a:rPr>
              <a:t>excearuptae</a:t>
            </a:r>
            <a:r>
              <a:rPr lang="en-US">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3" y="5748434"/>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1" y="5748434"/>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2"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3" y="3475134"/>
            <a:ext cx="3272969"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2"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4" y="3475134"/>
            <a:ext cx="3272969"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2"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FFFFFF"/>
                </a:solidFill>
                <a:effectLst/>
                <a:latin typeface="Segoe UI" panose="020B0502040204020203" pitchFamily="34" charset="0"/>
              </a:rPr>
              <a:t>Occatur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optio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consequi</a:t>
            </a:r>
            <a:r>
              <a:rPr lang="en-US">
                <a:solidFill>
                  <a:srgbClr val="FFFFFF"/>
                </a:solidFill>
                <a:effectLst/>
                <a:latin typeface="Segoe UI" panose="020B0502040204020203" pitchFamily="34" charset="0"/>
              </a:rPr>
              <a:t> am que pro </a:t>
            </a:r>
            <a:r>
              <a:rPr lang="en-US" err="1">
                <a:solidFill>
                  <a:srgbClr val="FFFFFF"/>
                </a:solidFill>
                <a:effectLst/>
                <a:latin typeface="Segoe UI" panose="020B0502040204020203" pitchFamily="34" charset="0"/>
              </a:rPr>
              <a:t>berrunti</a:t>
            </a:r>
            <a:r>
              <a:rPr lang="en-US">
                <a:solidFill>
                  <a:srgbClr val="FFFFFF"/>
                </a:solidFill>
                <a:effectLst/>
                <a:latin typeface="Segoe UI" panose="020B0502040204020203" pitchFamily="34" charset="0"/>
              </a:rPr>
              <a:t> quo </a:t>
            </a:r>
            <a:r>
              <a:rPr lang="en-US" err="1">
                <a:solidFill>
                  <a:srgbClr val="FFFFFF"/>
                </a:solidFill>
                <a:effectLst/>
                <a:latin typeface="Segoe UI" panose="020B0502040204020203" pitchFamily="34" charset="0"/>
              </a:rPr>
              <a:t>iminimus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es el </a:t>
            </a:r>
            <a:r>
              <a:rPr lang="en-US" err="1">
                <a:solidFill>
                  <a:srgbClr val="FFFFFF"/>
                </a:solidFill>
                <a:effectLst/>
                <a:latin typeface="Segoe UI" panose="020B0502040204020203" pitchFamily="34" charset="0"/>
              </a:rPr>
              <a:t>estiam</a:t>
            </a:r>
            <a:r>
              <a:rPr lang="en-US">
                <a:solidFill>
                  <a:srgbClr val="FFFFFF"/>
                </a:solidFill>
                <a:effectLst/>
                <a:latin typeface="Segoe UI" panose="020B0502040204020203" pitchFamily="34" charset="0"/>
              </a:rPr>
              <a:t> ex </a:t>
            </a:r>
            <a:r>
              <a:rPr lang="en-US" err="1">
                <a:solidFill>
                  <a:srgbClr val="FFFFFF"/>
                </a:solidFill>
                <a:effectLst/>
                <a:latin typeface="Segoe UI" panose="020B0502040204020203" pitchFamily="34" charset="0"/>
              </a:rPr>
              <a:t>excearuptae</a:t>
            </a:r>
            <a:r>
              <a:rPr lang="en-US">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4" y="3312520"/>
            <a:ext cx="4488871" cy="1063913"/>
          </a:xfrm>
          <a:prstGeom prst="rect">
            <a:avLst/>
          </a:prstGeom>
        </p:spPr>
        <p:txBody>
          <a:bodyPr>
            <a:noAutofit/>
          </a:bodyPr>
          <a:lstStyle>
            <a:lvl1pPr marL="0" indent="0">
              <a:buNone/>
              <a:defRPr sz="6960" b="1" i="0">
                <a:solidFill>
                  <a:srgbClr val="73C0FF"/>
                </a:solidFill>
                <a:latin typeface="IBM Eliot Sans" panose="020B0503050000000000" pitchFamily="34" charset="0"/>
              </a:defRPr>
            </a:lvl1pPr>
          </a:lstStyle>
          <a:p>
            <a:pPr lvl="0"/>
            <a:r>
              <a:rPr lang="en-US"/>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7" y="3311223"/>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5" y="3311223"/>
            <a:ext cx="4488871" cy="1063913"/>
          </a:xfrm>
          <a:prstGeom prst="rect">
            <a:avLst/>
          </a:prstGeom>
        </p:spPr>
        <p:txBody>
          <a:bodyPr>
            <a:noAutofit/>
          </a:bodyPr>
          <a:lstStyle>
            <a:lvl1pPr marL="0" indent="0">
              <a:buNone/>
              <a:defRPr sz="6960" b="1" i="0">
                <a:solidFill>
                  <a:srgbClr val="FFFFFF"/>
                </a:solidFill>
                <a:latin typeface="IBM Eliot Sans" panose="020B0503050000000000" pitchFamily="34" charset="0"/>
              </a:defRPr>
            </a:lvl1pPr>
          </a:lstStyle>
          <a:p>
            <a:pPr lvl="0"/>
            <a:r>
              <a:rPr lang="en-US"/>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8"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8"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8"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a:latin typeface="Segoe UI" panose="020B0502040204020203" pitchFamily="34" charset="0"/>
                <a:cs typeface="Segoe UI" panose="020B0502040204020203" pitchFamily="34" charset="0"/>
              </a:rPr>
              <a:t>Headline</a:t>
            </a:r>
            <a:endParaRPr lang="en-US"/>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8" y="5124850"/>
            <a:ext cx="2390775" cy="208122"/>
          </a:xfrm>
          <a:prstGeom prst="rect">
            <a:avLst/>
          </a:prstGeom>
        </p:spPr>
        <p:txBody>
          <a:bodyPr/>
          <a:lstStyle>
            <a:lvl1pPr marL="0" indent="0">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4"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IBM Eliot Sans Medium" panose="020B0703050000000000" pitchFamily="34" charset="0"/>
              </a:defRPr>
            </a:lvl1pPr>
          </a:lstStyle>
          <a:p>
            <a:pPr lvl="0"/>
            <a:r>
              <a:rPr lang="en-US"/>
              <a:t>Lorem ipsum dolor sit amet, consectetuer adipiscing elit. Maecenas porttitor congue massa. Fusce posuere, magna sed pulvinar ultricies, purus lectus malesuada libero, sit amet commodo magna eros quis urna.</a:t>
            </a:r>
          </a:p>
          <a:p>
            <a:pPr lvl="0"/>
            <a:r>
              <a:rPr lang="en-US"/>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4630400" cy="8229600"/>
          </a:xfrm>
          <a:prstGeom prst="rect">
            <a:avLst/>
          </a:prstGeom>
        </p:spPr>
        <p:txBody>
          <a:bodyPr anchor="ctr"/>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IBM Eliot Sans Medium" panose="020B0703050000000000" pitchFamily="34" charset="0"/>
              </a:defRPr>
            </a:lvl1pPr>
          </a:lstStyle>
          <a:p>
            <a:pPr lvl="0"/>
            <a:r>
              <a:rPr lang="en-US"/>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6"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err="1">
                <a:solidFill>
                  <a:srgbClr val="FFFFFF"/>
                </a:solidFill>
                <a:effectLst/>
                <a:latin typeface="Segoe UI" panose="020B0502040204020203" pitchFamily="34" charset="0"/>
              </a:rPr>
              <a:t>Occatur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optio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consequi</a:t>
            </a:r>
            <a:r>
              <a:rPr lang="en-US">
                <a:solidFill>
                  <a:srgbClr val="FFFFFF"/>
                </a:solidFill>
                <a:effectLst/>
                <a:latin typeface="Segoe UI" panose="020B0502040204020203" pitchFamily="34" charset="0"/>
              </a:rPr>
              <a:t> am que pro </a:t>
            </a:r>
            <a:r>
              <a:rPr lang="en-US" err="1">
                <a:solidFill>
                  <a:srgbClr val="FFFFFF"/>
                </a:solidFill>
                <a:effectLst/>
                <a:latin typeface="Segoe UI" panose="020B0502040204020203" pitchFamily="34" charset="0"/>
              </a:rPr>
              <a:t>berrunti</a:t>
            </a:r>
            <a:r>
              <a:rPr lang="en-US">
                <a:solidFill>
                  <a:srgbClr val="FFFFFF"/>
                </a:solidFill>
                <a:effectLst/>
                <a:latin typeface="Segoe UI" panose="020B0502040204020203" pitchFamily="34" charset="0"/>
              </a:rPr>
              <a:t> re quo </a:t>
            </a:r>
            <a:r>
              <a:rPr lang="en-US" err="1">
                <a:solidFill>
                  <a:srgbClr val="FFFFFF"/>
                </a:solidFill>
                <a:effectLst/>
                <a:latin typeface="Segoe UI" panose="020B0502040204020203" pitchFamily="34" charset="0"/>
              </a:rPr>
              <a:t>iminimus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es el </a:t>
            </a:r>
            <a:r>
              <a:rPr lang="en-US" err="1">
                <a:solidFill>
                  <a:srgbClr val="FFFFFF"/>
                </a:solidFill>
                <a:effectLst/>
                <a:latin typeface="Segoe UI" panose="020B0502040204020203" pitchFamily="34" charset="0"/>
              </a:rPr>
              <a:t>estiam</a:t>
            </a:r>
            <a:r>
              <a:rPr lang="en-US">
                <a:solidFill>
                  <a:srgbClr val="FFFFFF"/>
                </a:solidFill>
                <a:effectLst/>
                <a:latin typeface="Segoe UI" panose="020B0502040204020203" pitchFamily="34" charset="0"/>
              </a:rPr>
              <a:t> ex </a:t>
            </a:r>
            <a:r>
              <a:rPr lang="en-US" err="1">
                <a:solidFill>
                  <a:srgbClr val="FFFFFF"/>
                </a:solidFill>
                <a:effectLst/>
                <a:latin typeface="Segoe UI" panose="020B0502040204020203" pitchFamily="34" charset="0"/>
              </a:rPr>
              <a:t>excearuptae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Uga</a:t>
            </a:r>
            <a:r>
              <a:rPr lang="en-US">
                <a:solidFill>
                  <a:srgbClr val="FFFFFF"/>
                </a:solidFill>
                <a:effectLst/>
                <a:latin typeface="Segoe UI" panose="020B0502040204020203" pitchFamily="34" charset="0"/>
              </a:rPr>
              <a:t>. Ut et </a:t>
            </a:r>
            <a:r>
              <a:rPr lang="en-US" err="1">
                <a:solidFill>
                  <a:srgbClr val="FFFFFF"/>
                </a:solidFill>
                <a:effectLst/>
                <a:latin typeface="Segoe UI" panose="020B0502040204020203" pitchFamily="34" charset="0"/>
              </a:rPr>
              <a:t>aliquas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eos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natur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duciisq</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uatibus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aut</a:t>
            </a:r>
            <a:r>
              <a:rPr lang="en-US">
                <a:solidFill>
                  <a:srgbClr val="FFFFFF"/>
                </a:solidFill>
                <a:effectLst/>
                <a:latin typeface="Segoe UI" panose="020B0502040204020203" pitchFamily="34" charset="0"/>
              </a:rPr>
              <a:t> quos mod </a:t>
            </a:r>
            <a:r>
              <a:rPr lang="en-US" err="1">
                <a:solidFill>
                  <a:srgbClr val="FFFFFF"/>
                </a:solidFill>
                <a:effectLst/>
                <a:latin typeface="Segoe UI" panose="020B0502040204020203" pitchFamily="34" charset="0"/>
              </a:rPr>
              <a:t>ulpa</a:t>
            </a:r>
            <a:r>
              <a:rPr lang="en-US">
                <a:solidFill>
                  <a:srgbClr val="FFFFFF"/>
                </a:solidFill>
                <a:effectLst/>
                <a:latin typeface="Segoe UI" panose="020B0502040204020203" pitchFamily="34" charset="0"/>
              </a:rPr>
              <a:t> non </a:t>
            </a:r>
            <a:r>
              <a:rPr lang="en-US" err="1">
                <a:solidFill>
                  <a:srgbClr val="FFFFFF"/>
                </a:solidFill>
                <a:effectLst/>
                <a:latin typeface="Segoe UI" panose="020B0502040204020203" pitchFamily="34" charset="0"/>
              </a:rPr>
              <a:t>rerorer</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spelicil</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te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eatia</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seque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officit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ventium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nulpa</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si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quist</a:t>
            </a:r>
            <a:r>
              <a:rPr lang="en-US">
                <a:solidFill>
                  <a:srgbClr val="FFFFFF"/>
                </a:solidFill>
                <a:effectLst/>
                <a:latin typeface="Segoe UI" panose="020B0502040204020203" pitchFamily="34" charset="0"/>
              </a:rPr>
              <a:t>, quid </a:t>
            </a:r>
            <a:r>
              <a:rPr lang="en-US" err="1">
                <a:solidFill>
                  <a:srgbClr val="FFFFFF"/>
                </a:solidFill>
                <a:effectLst/>
                <a:latin typeface="Segoe UI" panose="020B0502040204020203" pitchFamily="34" charset="0"/>
              </a:rPr>
              <a:t>earum</a:t>
            </a:r>
            <a:r>
              <a:rPr lang="en-US">
                <a:solidFill>
                  <a:srgbClr val="FFFFFF"/>
                </a:solidFill>
                <a:effectLst/>
                <a:latin typeface="Segoe UI" panose="020B0502040204020203" pitchFamily="34" charset="0"/>
              </a:rPr>
              <a:t>, cum </a:t>
            </a:r>
            <a:r>
              <a:rPr lang="en-US" err="1">
                <a:solidFill>
                  <a:srgbClr val="FFFFFF"/>
                </a:solidFill>
                <a:effectLst/>
                <a:latin typeface="Segoe UI" panose="020B0502040204020203" pitchFamily="34" charset="0"/>
              </a:rPr>
              <a:t>aut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adi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blaut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miligen</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tiorit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moloribus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est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ut</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harum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eatendi</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dolessus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ero</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mos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restionseque</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dist</a:t>
            </a:r>
            <a:r>
              <a:rPr lang="en-US">
                <a:solidFill>
                  <a:srgbClr val="FFFFFF"/>
                </a:solidFill>
                <a:effectLst/>
                <a:latin typeface="Segoe UI" panose="020B0502040204020203" pitchFamily="34" charset="0"/>
              </a:rPr>
              <a:t>, cone nit </a:t>
            </a:r>
            <a:r>
              <a:rPr lang="en-US" err="1">
                <a:solidFill>
                  <a:srgbClr val="FFFFFF"/>
                </a:solidFill>
                <a:effectLst/>
                <a:latin typeface="Segoe UI" panose="020B0502040204020203" pitchFamily="34" charset="0"/>
              </a:rPr>
              <a:t>iducips</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ustionem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volecturitia</a:t>
            </a:r>
            <a:r>
              <a:rPr lang="en-US">
                <a:solidFill>
                  <a:srgbClr val="FFFFFF"/>
                </a:solidFill>
                <a:effectLst/>
                <a:latin typeface="Segoe UI" panose="020B0502040204020203" pitchFamily="34" charset="0"/>
              </a:rPr>
              <a:t> dis </a:t>
            </a:r>
            <a:r>
              <a:rPr lang="en-US" err="1">
                <a:solidFill>
                  <a:srgbClr val="FFFFFF"/>
                </a:solidFill>
                <a:effectLst/>
                <a:latin typeface="Segoe UI" panose="020B0502040204020203" pitchFamily="34" charset="0"/>
              </a:rPr>
              <a:t>ducimusam</a:t>
            </a:r>
            <a:r>
              <a:rPr lang="en-US">
                <a:solidFill>
                  <a:srgbClr val="FFFFFF"/>
                </a:solidFill>
                <a:effectLst/>
                <a:latin typeface="Segoe UI" panose="020B0502040204020203" pitchFamily="34" charset="0"/>
              </a:rPr>
              <a:t> </a:t>
            </a:r>
            <a:r>
              <a:rPr lang="en-US" err="1">
                <a:solidFill>
                  <a:srgbClr val="FFFFFF"/>
                </a:solidFill>
                <a:effectLst/>
                <a:latin typeface="Segoe UI" panose="020B0502040204020203" pitchFamily="34" charset="0"/>
              </a:rPr>
              <a:t>faccum</a:t>
            </a:r>
            <a:r>
              <a:rPr lang="en-US">
                <a:solidFill>
                  <a:srgbClr val="FFFFFF"/>
                </a:solidFill>
                <a:effectLst/>
                <a:latin typeface="Segoe UI" panose="020B0502040204020203" pitchFamily="34" charset="0"/>
              </a:rPr>
              <a:t>, sim </a:t>
            </a:r>
            <a:r>
              <a:rPr lang="en-US" err="1">
                <a:solidFill>
                  <a:srgbClr val="FFFFFF"/>
                </a:solidFill>
                <a:effectLst/>
                <a:latin typeface="Segoe UI" panose="020B0502040204020203" pitchFamily="34" charset="0"/>
              </a:rPr>
              <a:t>apitas</a:t>
            </a:r>
            <a:r>
              <a:rPr lang="en-US">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2"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60" dirty="0">
              <a:latin typeface="IBM Eliot Sans Medium" panose="020B0703050000000000" pitchFamily="34" charset="0"/>
            </a:endParaRPr>
          </a:p>
        </p:txBody>
      </p:sp>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723136" y="1545339"/>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5" y="5686790"/>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2" y="5686790"/>
            <a:ext cx="446859" cy="438150"/>
          </a:xfrm>
          <a:prstGeom prst="rect">
            <a:avLst/>
          </a:prstGeom>
        </p:spPr>
        <p:txBody>
          <a:bodyPr anchor="ctr">
            <a:normAutofit/>
          </a:bodyPr>
          <a:lstStyle>
            <a:lvl1pPr marL="0" indent="0" algn="r">
              <a:buNone/>
              <a:defRPr sz="1600" b="1" i="0">
                <a:solidFill>
                  <a:srgbClr val="73C0FF"/>
                </a:solidFill>
                <a:latin typeface="IBM Eliot Sans" panose="020B0503050000000000" pitchFamily="34" charset="0"/>
                <a:cs typeface="Segoe UI" panose="020B0502040204020203" pitchFamily="34" charset="0"/>
              </a:defRPr>
            </a:lvl1pPr>
          </a:lstStyle>
          <a:p>
            <a:pPr lvl="0"/>
            <a:r>
              <a:rPr lang="en-US"/>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1289307" y="1453896"/>
            <a:ext cx="11676888"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FFFFFF"/>
                </a:solidFill>
                <a:latin typeface="IBM Eliot Sans Medium" panose="020B0703050000000000" pitchFamily="34" charset="0"/>
              </a:defRPr>
            </a:lvl1pPr>
          </a:lstStyle>
          <a:p>
            <a:pPr lvl="0"/>
            <a:r>
              <a:rPr lang="en-US"/>
              <a:t>Page Title Here</a:t>
            </a:r>
          </a:p>
          <a:p>
            <a:pPr lvl="0"/>
            <a:r>
              <a:rPr lang="en-US"/>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689124" y="38576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342145" y="38576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628924" y="60547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1281945" y="60547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12202440" y="59531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11867037" y="59531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12202440" y="4289425"/>
            <a:ext cx="1777885" cy="438150"/>
          </a:xfrm>
          <a:prstGeom prst="rect">
            <a:avLst/>
          </a:prstGeom>
        </p:spPr>
        <p:txBody>
          <a:bodyPr anchor="ctr">
            <a:normAutofit/>
          </a:bodyPr>
          <a:lstStyle>
            <a:lvl1pPr marL="0" indent="0" algn="l">
              <a:buNone/>
              <a:defRPr sz="1600" b="1" i="0">
                <a:solidFill>
                  <a:srgbClr val="FFFFFF"/>
                </a:solidFill>
                <a:latin typeface="IBM Eliot Sans Medium" panose="020B0703050000000000" pitchFamily="34" charset="0"/>
                <a:cs typeface="Segoe UI" panose="020B0502040204020203" pitchFamily="34" charset="0"/>
              </a:defRPr>
            </a:lvl1pPr>
          </a:lstStyle>
          <a:p>
            <a:pPr lvl="0"/>
            <a:r>
              <a:rPr lang="en-US"/>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11867037" y="4289425"/>
            <a:ext cx="446859" cy="438150"/>
          </a:xfrm>
          <a:prstGeom prst="rect">
            <a:avLst/>
          </a:prstGeom>
        </p:spPr>
        <p:txBody>
          <a:bodyPr anchor="ctr">
            <a:normAutofit/>
          </a:bodyPr>
          <a:lstStyle>
            <a:lvl1pPr marL="0" indent="0" algn="r">
              <a:buNone/>
              <a:defRPr sz="1600" b="1" i="0">
                <a:solidFill>
                  <a:srgbClr val="73BFFF"/>
                </a:solidFill>
                <a:latin typeface="IBM Eliot Sans" panose="020B0503050000000000" pitchFamily="34" charset="0"/>
                <a:cs typeface="Segoe UI" panose="020B0502040204020203" pitchFamily="34" charset="0"/>
              </a:defRPr>
            </a:lvl1pPr>
          </a:lstStyle>
          <a:p>
            <a:pPr lvl="0"/>
            <a:r>
              <a:rPr lang="en-US"/>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9342548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3" y="2975959"/>
            <a:ext cx="13736077" cy="2277683"/>
          </a:xfrm>
          <a:prstGeom prst="rect">
            <a:avLst/>
          </a:prstGeom>
        </p:spPr>
        <p:txBody>
          <a:bodyPr anchor="ctr" anchorCtr="0"/>
          <a:lstStyle>
            <a:lvl1pPr marL="0" indent="0" algn="ctr">
              <a:buNone/>
              <a:defRPr sz="8000" b="1" i="0">
                <a:solidFill>
                  <a:srgbClr val="FFFFFF"/>
                </a:solidFill>
                <a:latin typeface="IBM Eliot Sans Medium" panose="020B0703050000000000" pitchFamily="34" charset="0"/>
              </a:defRPr>
            </a:lvl1pPr>
          </a:lstStyle>
          <a:p>
            <a:pPr lvl="0"/>
            <a:r>
              <a:rPr lang="en-US"/>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485209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3448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a:t>Key Take Away Here</a:t>
            </a:r>
          </a:p>
          <a:p>
            <a:pPr lvl="0"/>
            <a:r>
              <a:rPr lang="en-US"/>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2748731364"/>
      </p:ext>
    </p:extLst>
  </p:cSld>
  <p:clrMapOvr>
    <a:masterClrMapping/>
  </p:clrMapOvr>
  <p:extLst>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3"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3"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3"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3"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3"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429178808"/>
      </p:ext>
    </p:extLst>
  </p:cSld>
  <p:clrMapOvr>
    <a:masterClrMapping/>
  </p:clrMapOvr>
  <p:extLst>
    <p:ext uri="{DCECCB84-F9BA-43D5-87BE-67443E8EF086}">
      <p15:sldGuideLst xmlns:p15="http://schemas.microsoft.com/office/powerpoint/2012/main">
        <p15:guide id="1" pos="5376" userDrawn="1">
          <p15:clr>
            <a:srgbClr val="FBAE40"/>
          </p15:clr>
        </p15:guide>
        <p15:guide id="2" pos="6264"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6"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a:t>Type style 1: </a:t>
            </a:r>
            <a:r>
              <a:rPr lang="en-US" err="1"/>
              <a:t>occatur</a:t>
            </a:r>
            <a:r>
              <a:rPr lang="en-US"/>
              <a:t>, </a:t>
            </a:r>
            <a:r>
              <a:rPr lang="en-US" err="1"/>
              <a:t>odi</a:t>
            </a:r>
            <a:r>
              <a:rPr lang="en-US"/>
              <a:t> </a:t>
            </a:r>
            <a:r>
              <a:rPr lang="en-US" err="1"/>
              <a:t>optio</a:t>
            </a:r>
            <a:r>
              <a:rPr lang="en-US"/>
              <a:t> </a:t>
            </a:r>
            <a:r>
              <a:rPr lang="en-US" err="1"/>
              <a:t>consequi</a:t>
            </a:r>
            <a:r>
              <a:rPr lang="en-US"/>
              <a:t> arm que.</a:t>
            </a:r>
          </a:p>
          <a:p>
            <a:pPr lvl="1"/>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a:t>Type style 2: </a:t>
            </a:r>
            <a:r>
              <a:rPr lang="en-US" err="1"/>
              <a:t>occatur</a:t>
            </a:r>
            <a:r>
              <a:rPr lang="en-US"/>
              <a:t>, </a:t>
            </a:r>
            <a:r>
              <a:rPr lang="en-US" err="1"/>
              <a:t>odi</a:t>
            </a:r>
            <a:r>
              <a:rPr lang="en-US"/>
              <a:t> </a:t>
            </a:r>
            <a:r>
              <a:rPr lang="en-US" err="1"/>
              <a:t>optio</a:t>
            </a:r>
            <a:r>
              <a:rPr lang="en-US"/>
              <a:t> </a:t>
            </a:r>
            <a:r>
              <a:rPr lang="en-US" err="1"/>
              <a:t>consequi</a:t>
            </a:r>
            <a:r>
              <a:rPr lang="en-US"/>
              <a:t>.</a:t>
            </a:r>
          </a:p>
          <a:p>
            <a:pPr lvl="1"/>
            <a:endParaRPr lang="en-US"/>
          </a:p>
          <a:p>
            <a:pPr lvl="1"/>
            <a:endParaRPr lang="en-US"/>
          </a:p>
          <a:p>
            <a:pPr lvl="2"/>
            <a:endParaRPr lang="en-US"/>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7"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a:t>Page title here</a:t>
            </a:r>
          </a:p>
          <a:p>
            <a:pPr lvl="0"/>
            <a:r>
              <a:rPr lang="en-US"/>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4"/>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2369521053"/>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0" i="0">
                <a:solidFill>
                  <a:srgbClr val="002577"/>
                </a:solidFill>
                <a:latin typeface="IBM Eliot Sans" panose="020B0503050000000000" pitchFamily="34" charset="0"/>
              </a:defRPr>
            </a:lvl1pPr>
          </a:lstStyle>
          <a:p>
            <a:r>
              <a:rPr lang="en-US"/>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4" y="2653994"/>
            <a:ext cx="5610748" cy="2680009"/>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a:p>
            <a:r>
              <a:rPr lang="en-US"/>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351021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IBM Eliot Sans Medium" panose="020B0703050000000000" pitchFamily="34" charset="0"/>
                <a:cs typeface="Segoe UI" panose="020B0502040204020203" pitchFamily="34" charset="0"/>
              </a:defRPr>
            </a:lvl1pPr>
          </a:lstStyle>
          <a:p>
            <a:r>
              <a:rPr lang="en-US"/>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002577"/>
                </a:solidFill>
                <a:latin typeface="IBM Eliot Sans Medium" panose="020B0703050000000000" pitchFamily="34" charset="0"/>
              </a:defRPr>
            </a:lvl1pPr>
          </a:lstStyle>
          <a:p>
            <a:pPr lvl="0"/>
            <a:r>
              <a:rPr lang="en-US"/>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a:t>Key Take Away Here</a:t>
            </a:r>
          </a:p>
          <a:p>
            <a:pPr lvl="0"/>
            <a:r>
              <a:rPr lang="en-US"/>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4686701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dirty="0"/>
              <a:t>Presentation Title Here – Month 00, 000</a:t>
            </a:r>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7309485" y="7137"/>
            <a:ext cx="7320915" cy="8222464"/>
          </a:xfrm>
          <a:prstGeom prst="rect">
            <a:avLst/>
          </a:prstGeom>
          <a:solidFill>
            <a:schemeClr val="bg1">
              <a:lumMod val="95000"/>
            </a:schemeClr>
          </a:solidFill>
          <a:ln>
            <a:noFill/>
          </a:ln>
        </p:spPr>
        <p:txBody>
          <a:bodyPr anchor="ctr"/>
          <a:lstStyle>
            <a:lvl1pPr marL="0" indent="0" algn="ctr">
              <a:buNone/>
              <a:defRPr sz="16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002577"/>
                </a:solidFill>
                <a:latin typeface="IBM Eliot Sans Medium" panose="020B0703050000000000" pitchFamily="34" charset="0"/>
              </a:defRPr>
            </a:lvl1pPr>
          </a:lstStyle>
          <a:p>
            <a:pPr lvl="0"/>
            <a:r>
              <a:rPr lang="en-US"/>
              <a:t>Key Take Away Here</a:t>
            </a:r>
          </a:p>
          <a:p>
            <a:pPr lvl="0"/>
            <a:r>
              <a:rPr lang="en-US"/>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335238"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a:t>Key Take Away Here</a:t>
            </a:r>
          </a:p>
          <a:p>
            <a:pPr lvl="0"/>
            <a:r>
              <a:rPr lang="en-US"/>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356153" y="4038600"/>
            <a:ext cx="6312689"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79146645"/>
      </p:ext>
    </p:extLst>
  </p:cSld>
  <p:clrMapOvr>
    <a:masterClrMapping/>
  </p:clrMapOvr>
  <p:extLst>
    <p:ext uri="{DCECCB84-F9BA-43D5-87BE-67443E8EF086}">
      <p15:sldGuideLst xmlns:p15="http://schemas.microsoft.com/office/powerpoint/2012/main">
        <p15:guide id="1" pos="4187"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7309485" y="0"/>
            <a:ext cx="7320915" cy="8229600"/>
          </a:xfrm>
          <a:prstGeom prst="rect">
            <a:avLst/>
          </a:prstGeom>
          <a:solidFill>
            <a:schemeClr val="bg1">
              <a:lumMod val="95000"/>
            </a:schemeClr>
          </a:solidFill>
          <a:ln>
            <a:noFill/>
          </a:ln>
        </p:spPr>
        <p:txBody>
          <a:bodyPr anchor="ctr"/>
          <a:lstStyle>
            <a:lvl1pPr marL="0" indent="0" algn="ctr">
              <a:buNone/>
              <a:defRPr sz="16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335238" y="2208618"/>
            <a:ext cx="6312689" cy="1554208"/>
          </a:xfrm>
          <a:prstGeom prst="rect">
            <a:avLst/>
          </a:prstGeom>
        </p:spPr>
        <p:txBody>
          <a:bodyPr/>
          <a:lstStyle>
            <a:lvl1pPr marL="0" indent="0">
              <a:lnSpc>
                <a:spcPct val="85000"/>
              </a:lnSpc>
              <a:buNone/>
              <a:defRPr sz="4500" b="1" i="0">
                <a:solidFill>
                  <a:srgbClr val="002577"/>
                </a:solidFill>
                <a:latin typeface="IBM Eliot Sans Medium" panose="020B0703050000000000" pitchFamily="34" charset="0"/>
              </a:defRPr>
            </a:lvl1pPr>
          </a:lstStyle>
          <a:p>
            <a:pPr lvl="0"/>
            <a:r>
              <a:rPr lang="en-US"/>
              <a:t>Key Take Away Here</a:t>
            </a:r>
          </a:p>
          <a:p>
            <a:pPr lvl="0"/>
            <a:r>
              <a:rPr lang="en-US"/>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5149408"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20325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5528161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Introduction slide_WT_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9" y="6793654"/>
            <a:ext cx="4607329" cy="313752"/>
          </a:xfrm>
          <a:prstGeom prst="rect">
            <a:avLst/>
          </a:prstGeom>
        </p:spPr>
        <p:txBody>
          <a:bodyPr/>
          <a:lstStyle>
            <a:lvl1pPr marL="0" indent="0" algn="ctr">
              <a:buNone/>
              <a:defRPr sz="1800" b="1" i="0">
                <a:solidFill>
                  <a:srgbClr val="002677"/>
                </a:solidFill>
                <a:latin typeface="IBM Eliot Sans Medium" panose="020B0703050000000000" pitchFamily="34" charset="0"/>
              </a:defRPr>
            </a:lvl1pPr>
          </a:lstStyle>
          <a:p>
            <a:pPr lvl="0"/>
            <a:r>
              <a:rPr lang="en-US"/>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2"/>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IBM Plex Sans" panose="020B0503050203000203" pitchFamily="34" charset="0"/>
              </a:defRPr>
            </a:lvl1pPr>
          </a:lstStyle>
          <a:p>
            <a:pPr marL="274300" lvl="0" indent="-274300" algn="ctr">
              <a:lnSpc>
                <a:spcPct val="85000"/>
              </a:lnSpc>
            </a:pPr>
            <a:r>
              <a:rPr lang="en-US"/>
              <a:t>Presentation </a:t>
            </a:r>
            <a:br>
              <a:rPr lang="en-US"/>
            </a:br>
            <a:r>
              <a:rPr lang="en-US"/>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IBM Eliot Sans Medium" panose="020B0703050000000000" pitchFamily="34" charset="0"/>
              </a:defRPr>
            </a:lvl1pPr>
          </a:lstStyle>
          <a:p>
            <a:pPr lvl="0"/>
            <a:r>
              <a:rPr lang="en-US"/>
              <a:t>Month 00 2019</a:t>
            </a:r>
          </a:p>
        </p:txBody>
      </p:sp>
    </p:spTree>
    <p:extLst>
      <p:ext uri="{BB962C8B-B14F-4D97-AF65-F5344CB8AC3E}">
        <p14:creationId xmlns:p14="http://schemas.microsoft.com/office/powerpoint/2010/main" val="257101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dirty="0"/>
              <a:t>Presentation Title Here – Month 00, 000</a:t>
            </a:r>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7315200" y="0"/>
            <a:ext cx="7315200" cy="8229600"/>
          </a:xfrm>
          <a:prstGeom prst="rect">
            <a:avLst/>
          </a:prstGeom>
          <a:solidFill>
            <a:schemeClr val="bg1">
              <a:lumMod val="95000"/>
            </a:schemeClr>
          </a:solidFill>
        </p:spPr>
        <p:txBody>
          <a:bodyPr anchor="ctr"/>
          <a:lstStyle>
            <a:lvl1pPr marL="0" indent="0" algn="ctr">
              <a:buNone/>
              <a:defRPr sz="16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1777212515"/>
      </p:ext>
    </p:extLst>
  </p:cSld>
  <p:clrMapOvr>
    <a:masterClrMapping/>
  </p:clrMapOvr>
  <p:extLst>
    <p:ext uri="{DCECCB84-F9BA-43D5-87BE-67443E8EF086}">
      <p15:sldGuideLst xmlns:p15="http://schemas.microsoft.com/office/powerpoint/2012/main">
        <p15:guide id="1" pos="4187"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1" y="2975959"/>
            <a:ext cx="13635991" cy="2277683"/>
          </a:xfrm>
          <a:prstGeom prst="rect">
            <a:avLst/>
          </a:prstGeom>
        </p:spPr>
        <p:txBody>
          <a:bodyPr anchor="ctr" anchorCtr="0"/>
          <a:lstStyle>
            <a:lvl1pPr>
              <a:defRPr lang="en-US" sz="8000" b="1" i="0" dirty="0">
                <a:solidFill>
                  <a:srgbClr val="002577"/>
                </a:solidFill>
                <a:latin typeface="IBM Plex Sans" panose="020B0503050203000203" pitchFamily="34" charset="0"/>
              </a:defRPr>
            </a:lvl1pPr>
          </a:lstStyle>
          <a:p>
            <a:pPr marL="0" lvl="0" indent="0" algn="ctr">
              <a:lnSpc>
                <a:spcPct val="85000"/>
              </a:lnSpc>
              <a:buNone/>
            </a:pPr>
            <a:r>
              <a:rPr lang="en-US"/>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latin typeface="IBM Eliot Sans Medium" panose="020B0703050000000000" pitchFamily="34" charset="0"/>
              </a:rPr>
              <a:t>Equitable</a:t>
            </a:r>
          </a:p>
        </p:txBody>
      </p:sp>
    </p:spTree>
    <p:extLst>
      <p:ext uri="{BB962C8B-B14F-4D97-AF65-F5344CB8AC3E}">
        <p14:creationId xmlns:p14="http://schemas.microsoft.com/office/powerpoint/2010/main" val="3563577033"/>
      </p:ext>
    </p:extLst>
  </p:cSld>
  <p:clrMapOvr>
    <a:masterClrMapping/>
  </p:clrMapOvr>
  <p:extLst>
    <p:ext uri="{DCECCB84-F9BA-43D5-87BE-67443E8EF086}">
      <p15:sldGuideLst xmlns:p15="http://schemas.microsoft.com/office/powerpoint/2012/main">
        <p15:guide id="1" orient="horz" pos="2376"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2"/>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782129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dirty="0"/>
              <a:t>Presentation Title Here – Month 00, 000</a:t>
            </a:r>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2" y="5927064"/>
            <a:ext cx="13715999" cy="1549248"/>
          </a:xfrm>
          <a:prstGeom prst="rect">
            <a:avLst/>
          </a:prstGeom>
        </p:spPr>
        <p:txBody>
          <a:bodyPr anchor="ctr" anchorCtr="0"/>
          <a:lstStyle>
            <a:lvl1pPr>
              <a:defRPr lang="en-US" sz="5400" b="1" i="0" dirty="0">
                <a:solidFill>
                  <a:schemeClr val="accent1"/>
                </a:solidFill>
                <a:latin typeface="IBM Plex Sans" panose="020B0503050203000203" pitchFamily="34" charset="0"/>
              </a:defRPr>
            </a:lvl1pPr>
          </a:lstStyle>
          <a:p>
            <a:pPr marL="0" lvl="0" indent="0" algn="ctr">
              <a:lnSpc>
                <a:spcPct val="85000"/>
              </a:lnSpc>
              <a:buNone/>
            </a:pPr>
            <a:r>
              <a:rPr lang="en-US"/>
              <a:t>Section Title Here</a:t>
            </a:r>
          </a:p>
        </p:txBody>
      </p:sp>
    </p:spTree>
    <p:extLst>
      <p:ext uri="{BB962C8B-B14F-4D97-AF65-F5344CB8AC3E}">
        <p14:creationId xmlns:p14="http://schemas.microsoft.com/office/powerpoint/2010/main" val="1604671950"/>
      </p:ext>
    </p:extLst>
  </p:cSld>
  <p:clrMapOvr>
    <a:masterClrMapping/>
  </p:clrMapOvr>
  <p:extLst>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9216"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359639" y="517147"/>
            <a:ext cx="3165892" cy="305258"/>
          </a:xfrm>
          <a:prstGeom prst="rect">
            <a:avLst/>
          </a:prstGeom>
        </p:spPr>
        <p:txBody>
          <a:bodyPr anchor="b">
            <a:noAutofit/>
          </a:bodyPr>
          <a:lstStyle>
            <a:lvl1pPr algn="l">
              <a:defRPr sz="1600" b="0" i="0">
                <a:solidFill>
                  <a:srgbClr val="002677"/>
                </a:solidFill>
                <a:latin typeface="IBM Plex Sans Light" panose="020B0403050000000000" pitchFamily="34" charset="0"/>
              </a:defRPr>
            </a:lvl1pPr>
          </a:lstStyle>
          <a:p>
            <a:r>
              <a:rPr lang="en-US"/>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337360" y="1275250"/>
            <a:ext cx="5606240" cy="707280"/>
          </a:xfrm>
          <a:prstGeom prst="rect">
            <a:avLst/>
          </a:prstGeom>
        </p:spPr>
        <p:txBody>
          <a:bodyPr anchor="ctr" anchorCtr="0">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337363" y="2106297"/>
            <a:ext cx="5606239"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76924449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IBM Eliot Sans" panose="020B0503050000000000" pitchFamily="34" charset="0"/>
              </a:defRPr>
            </a:lvl1pPr>
          </a:lstStyle>
          <a:p>
            <a:r>
              <a:rPr lang="en-US"/>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4" y="2653994"/>
            <a:ext cx="5610748" cy="2680009"/>
          </a:xfrm>
          <a:prstGeom prst="rect">
            <a:avLst/>
          </a:prstGeom>
        </p:spPr>
        <p:txBody>
          <a:bodyPr>
            <a:noAutofit/>
          </a:bodyPr>
          <a:lstStyle>
            <a:lvl1pPr marL="0" indent="0" algn="l">
              <a:buNone/>
              <a:defRPr sz="5500" b="1" i="0">
                <a:solidFill>
                  <a:srgbClr val="002677"/>
                </a:solidFill>
                <a:latin typeface="IBM Eliot Sans" panose="020B05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a:p>
            <a:r>
              <a:rPr lang="en-US"/>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15849932"/>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7315200" y="0"/>
            <a:ext cx="73152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359641" y="501420"/>
            <a:ext cx="5583961" cy="507253"/>
          </a:xfrm>
          <a:prstGeom prst="rect">
            <a:avLst/>
          </a:prstGeom>
        </p:spPr>
        <p:txBody>
          <a:bodyPr anchor="t">
            <a:noAutofit/>
          </a:bodyPr>
          <a:lstStyle>
            <a:lvl1pPr algn="l">
              <a:defRPr sz="1600" b="0" i="0">
                <a:solidFill>
                  <a:srgbClr val="002677"/>
                </a:solidFill>
                <a:latin typeface="IBM Eliot Sans Medium" panose="020B0703050000000000" pitchFamily="34" charset="0"/>
                <a:cs typeface="Segoe UI" panose="020B0502040204020203" pitchFamily="34" charset="0"/>
              </a:defRPr>
            </a:lvl1pPr>
          </a:lstStyle>
          <a:p>
            <a:r>
              <a:rPr lang="en-US"/>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002677"/>
                </a:solidFill>
                <a:latin typeface="IBM Eliot Sans Medium" panose="020B0703050000000000"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337364" y="2106297"/>
            <a:ext cx="5606237" cy="2008507"/>
          </a:xfrm>
          <a:prstGeom prst="rect">
            <a:avLst/>
          </a:prstGeom>
        </p:spPr>
        <p:txBody>
          <a:bodyPr/>
          <a:lstStyle>
            <a:lvl1pPr marL="0" indent="0">
              <a:buNone/>
              <a:defRPr sz="5500" b="1" i="0">
                <a:solidFill>
                  <a:srgbClr val="3369FF"/>
                </a:solidFill>
                <a:latin typeface="IBM Eliot Sans Medium" panose="020B0703050000000000" pitchFamily="34" charset="0"/>
              </a:defRPr>
            </a:lvl1pPr>
          </a:lstStyle>
          <a:p>
            <a:pPr lvl="0"/>
            <a:r>
              <a:rPr lang="en-US"/>
              <a:t>Title Here</a:t>
            </a:r>
          </a:p>
        </p:txBody>
      </p:sp>
    </p:spTree>
    <p:extLst>
      <p:ext uri="{BB962C8B-B14F-4D97-AF65-F5344CB8AC3E}">
        <p14:creationId xmlns:p14="http://schemas.microsoft.com/office/powerpoint/2010/main" val="3443679205"/>
      </p:ext>
    </p:extLst>
  </p:cSld>
  <p:clrMapOvr>
    <a:masterClrMapping/>
  </p:clrMapOvr>
  <p:extLst>
    <p:ext uri="{DCECCB84-F9BA-43D5-87BE-67443E8EF086}">
      <p15:sldGuideLst xmlns:p15="http://schemas.microsoft.com/office/powerpoint/2012/main">
        <p15:guide id="1" orient="horz" pos="35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a:t>Key Take Away Here</a:t>
            </a:r>
          </a:p>
          <a:p>
            <a:pPr lvl="0"/>
            <a:r>
              <a:rPr lang="en-US"/>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626062046"/>
      </p:ext>
    </p:extLst>
  </p:cSld>
  <p:clrMapOvr>
    <a:masterClrMapping/>
  </p:clrMapOvr>
  <p:extLst>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dirty="0"/>
              <a:t>Presentation Title Here – Month 00, 000</a:t>
            </a:r>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7315200" y="0"/>
            <a:ext cx="7315200" cy="8229600"/>
          </a:xfrm>
          <a:prstGeom prst="rect">
            <a:avLst/>
          </a:prstGeom>
          <a:solidFill>
            <a:schemeClr val="bg1">
              <a:lumMod val="95000"/>
            </a:schemeClr>
          </a:solidFill>
        </p:spPr>
        <p:txBody>
          <a:bodyPr anchor="ctr"/>
          <a:lstStyle>
            <a:lvl1pPr marL="0" indent="0" algn="ctr">
              <a:buNone/>
              <a:defRPr sz="16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8" y="2208618"/>
            <a:ext cx="6312689" cy="1554208"/>
          </a:xfrm>
          <a:prstGeom prst="rect">
            <a:avLst/>
          </a:prstGeom>
        </p:spPr>
        <p:txBody>
          <a:bodyPr/>
          <a:lstStyle>
            <a:lvl1pPr marL="0" indent="0">
              <a:buNone/>
              <a:defRPr sz="4500" b="1" i="0">
                <a:solidFill>
                  <a:srgbClr val="3369FF"/>
                </a:solidFill>
                <a:latin typeface="IBM Eliot Sans Medium" panose="020B0703050000000000" pitchFamily="34" charset="0"/>
              </a:defRPr>
            </a:lvl1pPr>
          </a:lstStyle>
          <a:p>
            <a:pPr lvl="0"/>
            <a:r>
              <a:rPr lang="en-US"/>
              <a:t>Key Take Away Here</a:t>
            </a:r>
          </a:p>
          <a:p>
            <a:pPr lvl="0"/>
            <a:r>
              <a:rPr lang="en-US"/>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3"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IBM Eliot Sans Medium" panose="020B0703050000000000" pitchFamily="34" charset="0"/>
                <a:cs typeface="Segoe UI" panose="020B0502040204020203" pitchFamily="34" charset="0"/>
              </a:defRPr>
            </a:lvl1pPr>
          </a:lstStyle>
          <a:p>
            <a:pPr lvl="0"/>
            <a:r>
              <a:rPr lang="en-US" err="1"/>
              <a:t>Occatur</a:t>
            </a:r>
            <a:r>
              <a:rPr lang="en-US"/>
              <a:t>, </a:t>
            </a:r>
            <a:r>
              <a:rPr lang="en-US" err="1"/>
              <a:t>odi</a:t>
            </a:r>
            <a:r>
              <a:rPr lang="en-US"/>
              <a:t> </a:t>
            </a:r>
            <a:r>
              <a:rPr lang="en-US" err="1"/>
              <a:t>optio</a:t>
            </a:r>
            <a:r>
              <a:rPr lang="en-US"/>
              <a:t> </a:t>
            </a:r>
            <a:r>
              <a:rPr lang="en-US" err="1"/>
              <a:t>consequi</a:t>
            </a:r>
            <a:r>
              <a:rPr lang="en-US"/>
              <a:t> am que pro </a:t>
            </a:r>
            <a:r>
              <a:rPr lang="en-US" err="1"/>
              <a:t>berrunti</a:t>
            </a:r>
            <a:r>
              <a:rPr lang="en-US"/>
              <a:t> re quo </a:t>
            </a:r>
            <a:r>
              <a:rPr lang="en-US" err="1"/>
              <a:t>iminimus</a:t>
            </a:r>
            <a:r>
              <a:rPr lang="en-US"/>
              <a:t> </a:t>
            </a:r>
            <a:r>
              <a:rPr lang="en-US" err="1"/>
              <a:t>ute</a:t>
            </a:r>
            <a:r>
              <a:rPr lang="en-US"/>
              <a:t> es el </a:t>
            </a:r>
            <a:r>
              <a:rPr lang="en-US" err="1"/>
              <a:t>estiam</a:t>
            </a:r>
            <a:r>
              <a:rPr lang="en-US"/>
              <a:t> ex </a:t>
            </a:r>
            <a:r>
              <a:rPr lang="en-US" err="1"/>
              <a:t>excearuptae</a:t>
            </a:r>
            <a:r>
              <a:rPr lang="en-US"/>
              <a:t>. </a:t>
            </a:r>
            <a:r>
              <a:rPr lang="en-US" err="1"/>
              <a:t>Uga</a:t>
            </a:r>
            <a:r>
              <a:rPr lang="en-US"/>
              <a:t>. Ut et </a:t>
            </a:r>
            <a:r>
              <a:rPr lang="en-US" err="1"/>
              <a:t>aliquas</a:t>
            </a:r>
            <a:r>
              <a:rPr lang="en-US"/>
              <a:t> </a:t>
            </a:r>
            <a:r>
              <a:rPr lang="en-US" err="1"/>
              <a:t>mos</a:t>
            </a:r>
            <a:r>
              <a:rPr lang="en-US"/>
              <a:t> </a:t>
            </a:r>
            <a:r>
              <a:rPr lang="en-US" err="1"/>
              <a:t>eos</a:t>
            </a:r>
            <a:r>
              <a:rPr lang="en-US"/>
              <a:t> </a:t>
            </a:r>
            <a:r>
              <a:rPr lang="en-US" err="1"/>
              <a:t>natur</a:t>
            </a:r>
            <a:r>
              <a:rPr lang="en-US"/>
              <a:t>, </a:t>
            </a:r>
            <a:r>
              <a:rPr lang="en-US" err="1"/>
              <a:t>ut</a:t>
            </a:r>
            <a:r>
              <a:rPr lang="en-US"/>
              <a:t> </a:t>
            </a:r>
            <a:r>
              <a:rPr lang="en-US" err="1"/>
              <a:t>ute</a:t>
            </a:r>
            <a:r>
              <a:rPr lang="en-US"/>
              <a:t> </a:t>
            </a:r>
            <a:r>
              <a:rPr lang="en-US" err="1"/>
              <a:t>duciisq</a:t>
            </a:r>
            <a:r>
              <a:rPr lang="en-US"/>
              <a:t> </a:t>
            </a:r>
            <a:r>
              <a:rPr lang="en-US" err="1"/>
              <a:t>uatbus</a:t>
            </a:r>
            <a:r>
              <a:rPr lang="en-US"/>
              <a:t>, </a:t>
            </a:r>
            <a:r>
              <a:rPr lang="en-US" err="1"/>
              <a:t>aut</a:t>
            </a:r>
            <a:r>
              <a:rPr lang="en-US"/>
              <a:t> quos mod non </a:t>
            </a:r>
            <a:r>
              <a:rPr lang="en-US" err="1"/>
              <a:t>rerorer</a:t>
            </a:r>
            <a:r>
              <a:rPr lang="en-US"/>
              <a:t> </a:t>
            </a:r>
            <a:r>
              <a:rPr lang="en-US" err="1"/>
              <a:t>spelicil</a:t>
            </a:r>
            <a:r>
              <a:rPr lang="en-US"/>
              <a:t> </a:t>
            </a:r>
            <a:r>
              <a:rPr lang="en-US" err="1"/>
              <a:t>mo</a:t>
            </a:r>
            <a:r>
              <a:rPr lang="en-US"/>
              <a:t> </a:t>
            </a:r>
            <a:r>
              <a:rPr lang="en-US" err="1"/>
              <a:t>te</a:t>
            </a:r>
            <a:r>
              <a:rPr lang="en-US"/>
              <a:t> </a:t>
            </a:r>
            <a:r>
              <a:rPr lang="en-US" err="1"/>
              <a:t>eatia</a:t>
            </a:r>
            <a:r>
              <a:rPr lang="en-US"/>
              <a:t> </a:t>
            </a:r>
            <a:r>
              <a:rPr lang="en-US" err="1"/>
              <a:t>seque</a:t>
            </a:r>
            <a:r>
              <a:rPr lang="en-US"/>
              <a:t> </a:t>
            </a:r>
            <a:r>
              <a:rPr lang="en-US" err="1"/>
              <a:t>officit</a:t>
            </a:r>
            <a:r>
              <a:rPr lang="en-US"/>
              <a:t> </a:t>
            </a:r>
            <a:r>
              <a:rPr lang="en-US" err="1"/>
              <a:t>ventium</a:t>
            </a:r>
            <a:r>
              <a:rPr lang="en-US"/>
              <a:t> </a:t>
            </a:r>
            <a:r>
              <a:rPr lang="en-US" err="1"/>
              <a:t>nulpa</a:t>
            </a:r>
            <a:r>
              <a:rPr lang="en-US"/>
              <a:t> </a:t>
            </a:r>
            <a:r>
              <a:rPr lang="en-US" err="1"/>
              <a:t>si</a:t>
            </a:r>
            <a:r>
              <a:rPr lang="en-US"/>
              <a:t> </a:t>
            </a:r>
            <a:r>
              <a:rPr lang="en-US" err="1"/>
              <a:t>quist</a:t>
            </a:r>
            <a:r>
              <a:rPr lang="en-US"/>
              <a:t>, quid </a:t>
            </a:r>
            <a:r>
              <a:rPr lang="en-US" err="1"/>
              <a:t>earum</a:t>
            </a:r>
            <a:r>
              <a:rPr lang="en-US"/>
              <a:t>, cum </a:t>
            </a:r>
            <a:r>
              <a:rPr lang="en-US" err="1"/>
              <a:t>adi</a:t>
            </a:r>
            <a:r>
              <a:rPr lang="en-US"/>
              <a:t> </a:t>
            </a:r>
            <a:r>
              <a:rPr lang="en-US" err="1"/>
              <a:t>blaut</a:t>
            </a:r>
            <a:r>
              <a:rPr lang="en-US"/>
              <a:t> </a:t>
            </a:r>
            <a:r>
              <a:rPr lang="en-US" err="1"/>
              <a:t>miligen</a:t>
            </a:r>
            <a:r>
              <a:rPr lang="en-US"/>
              <a:t> </a:t>
            </a:r>
            <a:r>
              <a:rPr lang="en-US" err="1"/>
              <a:t>tiorit</a:t>
            </a:r>
            <a:r>
              <a:rPr lang="en-US"/>
              <a:t> </a:t>
            </a:r>
            <a:r>
              <a:rPr lang="en-US" err="1"/>
              <a:t>moloribus</a:t>
            </a:r>
            <a:r>
              <a:rPr lang="en-US"/>
              <a:t> </a:t>
            </a:r>
            <a:r>
              <a:rPr lang="en-US" err="1"/>
              <a:t>est</a:t>
            </a:r>
            <a:r>
              <a:rPr lang="en-US"/>
              <a:t>, </a:t>
            </a:r>
            <a:r>
              <a:rPr lang="en-US" err="1"/>
              <a:t>ut</a:t>
            </a:r>
            <a:r>
              <a:rPr lang="en-US"/>
              <a:t> </a:t>
            </a:r>
            <a:r>
              <a:rPr lang="en-US" err="1"/>
              <a:t>harum</a:t>
            </a:r>
            <a:r>
              <a:rPr lang="en-US"/>
              <a:t> </a:t>
            </a:r>
            <a:r>
              <a:rPr lang="en-US" err="1"/>
              <a:t>eatendi</a:t>
            </a:r>
            <a:r>
              <a:rPr lang="en-US"/>
              <a:t> </a:t>
            </a:r>
            <a:r>
              <a:rPr lang="en-US" err="1"/>
              <a:t>dolessus</a:t>
            </a:r>
            <a:r>
              <a:rPr lang="en-US"/>
              <a:t> </a:t>
            </a:r>
            <a:r>
              <a:rPr lang="en-US" err="1"/>
              <a:t>ero</a:t>
            </a:r>
            <a:r>
              <a:rPr lang="en-US"/>
              <a:t> </a:t>
            </a:r>
            <a:r>
              <a:rPr lang="en-US" err="1"/>
              <a:t>mos</a:t>
            </a:r>
            <a:r>
              <a:rPr lang="en-US"/>
              <a:t> </a:t>
            </a:r>
            <a:r>
              <a:rPr lang="en-US" err="1"/>
              <a:t>restionseque</a:t>
            </a:r>
            <a:r>
              <a:rPr lang="en-US"/>
              <a:t> </a:t>
            </a:r>
            <a:r>
              <a:rPr lang="en-US" err="1"/>
              <a:t>dist</a:t>
            </a:r>
            <a:r>
              <a:rPr lang="en-US"/>
              <a:t>, cone nit </a:t>
            </a:r>
            <a:r>
              <a:rPr lang="en-US" err="1"/>
              <a:t>iducips</a:t>
            </a:r>
            <a:r>
              <a:rPr lang="en-US"/>
              <a:t> </a:t>
            </a:r>
            <a:r>
              <a:rPr lang="en-US" err="1"/>
              <a:t>ustionem</a:t>
            </a:r>
            <a:r>
              <a:rPr lang="en-US"/>
              <a:t> </a:t>
            </a:r>
            <a:r>
              <a:rPr lang="en-US" err="1"/>
              <a:t>volecturitia</a:t>
            </a:r>
            <a:r>
              <a:rPr lang="en-US"/>
              <a:t> dis </a:t>
            </a:r>
            <a:r>
              <a:rPr lang="en-US" err="1"/>
              <a:t>ducimusam</a:t>
            </a:r>
            <a:r>
              <a:rPr lang="en-US"/>
              <a:t> </a:t>
            </a:r>
            <a:r>
              <a:rPr lang="en-US" err="1"/>
              <a:t>faccu</a:t>
            </a:r>
            <a:r>
              <a:rPr lang="en-US"/>
              <a:t>, sim </a:t>
            </a:r>
            <a:r>
              <a:rPr lang="en-US" err="1"/>
              <a:t>apitas</a:t>
            </a:r>
            <a:r>
              <a:rPr lang="en-US"/>
              <a:t> et abo.</a:t>
            </a:r>
          </a:p>
        </p:txBody>
      </p:sp>
    </p:spTree>
    <p:extLst>
      <p:ext uri="{BB962C8B-B14F-4D97-AF65-F5344CB8AC3E}">
        <p14:creationId xmlns:p14="http://schemas.microsoft.com/office/powerpoint/2010/main" val="2996009655"/>
      </p:ext>
    </p:extLst>
  </p:cSld>
  <p:clrMapOvr>
    <a:masterClrMapping/>
  </p:clrMapOvr>
  <p:extLst>
    <p:ext uri="{DCECCB84-F9BA-43D5-87BE-67443E8EF086}">
      <p15:sldGuideLst xmlns:p15="http://schemas.microsoft.com/office/powerpoint/2012/main">
        <p15:guide id="1" pos="4187"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941860"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707887"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6" y="400486"/>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3"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8</a:t>
            </a:r>
          </a:p>
        </p:txBody>
      </p:sp>
    </p:spTree>
    <p:extLst>
      <p:ext uri="{BB962C8B-B14F-4D97-AF65-F5344CB8AC3E}">
        <p14:creationId xmlns:p14="http://schemas.microsoft.com/office/powerpoint/2010/main" val="927306491"/>
      </p:ext>
    </p:extLst>
  </p:cSld>
  <p:clrMapOvr>
    <a:masterClrMapping/>
  </p:clrMapOvr>
  <p:extLst>
    <p:ext uri="{DCECCB84-F9BA-43D5-87BE-67443E8EF086}">
      <p15:sldGuideLst xmlns:p15="http://schemas.microsoft.com/office/powerpoint/2012/main">
        <p15:guide id="1" pos="2616" userDrawn="1">
          <p15:clr>
            <a:srgbClr val="FBAE40"/>
          </p15:clr>
        </p15:guide>
        <p15:guide id="2" pos="4920" userDrawn="1">
          <p15:clr>
            <a:srgbClr val="FBAE40"/>
          </p15:clr>
        </p15:guide>
        <p15:guide id="3" pos="7224" userDrawn="1">
          <p15:clr>
            <a:srgbClr val="FBAE40"/>
          </p15:clr>
        </p15:guide>
        <p15:guide id="4" orient="horz" pos="3120"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46304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1" y="4800600"/>
            <a:ext cx="146357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6"/>
            <a:ext cx="5807336"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3" y="61595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8"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8"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8" y="61468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8" y="49602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8</a:t>
            </a:r>
          </a:p>
        </p:txBody>
      </p:sp>
    </p:spTree>
    <p:extLst>
      <p:ext uri="{BB962C8B-B14F-4D97-AF65-F5344CB8AC3E}">
        <p14:creationId xmlns:p14="http://schemas.microsoft.com/office/powerpoint/2010/main" val="388047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463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941860"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707887"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364866" y="400486"/>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361653" y="6159563"/>
            <a:ext cx="3107017"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3341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40428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77004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11358038" y="6146863"/>
            <a:ext cx="2956681" cy="872496"/>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39917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76493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11306978" y="49602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8</a:t>
            </a:r>
          </a:p>
        </p:txBody>
      </p:sp>
    </p:spTree>
    <p:extLst>
      <p:ext uri="{BB962C8B-B14F-4D97-AF65-F5344CB8AC3E}">
        <p14:creationId xmlns:p14="http://schemas.microsoft.com/office/powerpoint/2010/main" val="1604860886"/>
      </p:ext>
    </p:extLst>
  </p:cSld>
  <p:clrMapOvr>
    <a:masterClrMapping/>
  </p:clrMapOvr>
  <p:extLst>
    <p:ext uri="{DCECCB84-F9BA-43D5-87BE-67443E8EF086}">
      <p15:sldGuideLst xmlns:p15="http://schemas.microsoft.com/office/powerpoint/2012/main">
        <p15:guide id="1" pos="2616" userDrawn="1">
          <p15:clr>
            <a:srgbClr val="FBAE40"/>
          </p15:clr>
        </p15:guide>
        <p15:guide id="2" pos="4920" userDrawn="1">
          <p15:clr>
            <a:srgbClr val="FBAE40"/>
          </p15:clr>
        </p15:guide>
        <p15:guide id="3" pos="7224" userDrawn="1">
          <p15:clr>
            <a:srgbClr val="FBAE40"/>
          </p15:clr>
        </p15:guide>
        <p15:guide id="4" orient="horz" pos="312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9765791" y="2285998"/>
            <a:ext cx="4882896"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4882895" y="2285998"/>
            <a:ext cx="4882896"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4882896"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4880108"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9765791"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364866" y="400486"/>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5155559"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10032359"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3616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5162249" y="3670363"/>
            <a:ext cx="4180035"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10025197" y="3670363"/>
            <a:ext cx="4180035"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Tree>
    <p:extLst>
      <p:ext uri="{BB962C8B-B14F-4D97-AF65-F5344CB8AC3E}">
        <p14:creationId xmlns:p14="http://schemas.microsoft.com/office/powerpoint/2010/main" val="2467537232"/>
      </p:ext>
    </p:extLst>
  </p:cSld>
  <p:clrMapOvr>
    <a:masterClrMapping/>
  </p:clrMapOvr>
  <p:extLst>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9"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4"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8"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9"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6" y="400486"/>
            <a:ext cx="58073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3" y="3670363"/>
            <a:ext cx="3107017"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8" y="2471063"/>
            <a:ext cx="1320999" cy="990597"/>
          </a:xfrm>
          <a:prstGeom prst="rect">
            <a:avLst/>
          </a:prstGeom>
        </p:spPr>
        <p:txBody>
          <a:bodyPr/>
          <a:lstStyle>
            <a:lvl1pPr marL="0" indent="0" algn="l">
              <a:buNone/>
              <a:defRPr sz="7500" b="1" i="0">
                <a:solidFill>
                  <a:srgbClr val="73C0FF"/>
                </a:solidFill>
                <a:latin typeface="IBM Eliot Sans" panose="020B0503050000000000" pitchFamily="34" charset="0"/>
              </a:defRPr>
            </a:lvl1pPr>
          </a:lstStyle>
          <a:p>
            <a:pPr lvl="0"/>
            <a:r>
              <a:rPr lang="en-US"/>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8" y="3657663"/>
            <a:ext cx="2956681" cy="872496"/>
          </a:xfrm>
          <a:prstGeom prst="rect">
            <a:avLst/>
          </a:prstGeom>
        </p:spPr>
        <p:txBody>
          <a:bodyPr/>
          <a:lstStyle>
            <a:lvl1pPr marL="0" indent="0">
              <a:lnSpc>
                <a:spcPts val="1200"/>
              </a:lnSpc>
              <a:buNone/>
              <a:defRPr sz="1800" b="1" i="0">
                <a:solidFill>
                  <a:srgbClr val="FFFFFF"/>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8"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8" y="3657663"/>
            <a:ext cx="2956681" cy="872496"/>
          </a:xfrm>
          <a:prstGeom prst="rect">
            <a:avLst/>
          </a:prstGeom>
        </p:spPr>
        <p:txBody>
          <a:bodyPr/>
          <a:lstStyle>
            <a:lvl1pPr marL="0" indent="0">
              <a:lnSpc>
                <a:spcPts val="1200"/>
              </a:lnSpc>
              <a:buNone/>
              <a:defRPr sz="1800" b="1" i="0">
                <a:solidFill>
                  <a:srgbClr val="0025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8"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8" y="2471063"/>
            <a:ext cx="1320999" cy="990597"/>
          </a:xfrm>
          <a:prstGeom prst="rect">
            <a:avLst/>
          </a:prstGeom>
        </p:spPr>
        <p:txBody>
          <a:bodyPr/>
          <a:lstStyle>
            <a:lvl1pPr marL="0" indent="0" algn="l">
              <a:buNone/>
              <a:defRPr sz="7500" b="1" i="0">
                <a:solidFill>
                  <a:srgbClr val="002577"/>
                </a:solidFill>
                <a:latin typeface="IBM Eliot Sans" panose="020B0503050000000000" pitchFamily="34" charset="0"/>
              </a:defRPr>
            </a:lvl1pPr>
          </a:lstStyle>
          <a:p>
            <a:pPr lvl="0"/>
            <a:r>
              <a:rPr lang="en-US"/>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8" y="2471063"/>
            <a:ext cx="1320999" cy="990597"/>
          </a:xfrm>
          <a:prstGeom prst="rect">
            <a:avLst/>
          </a:prstGeom>
        </p:spPr>
        <p:txBody>
          <a:bodyPr/>
          <a:lstStyle>
            <a:lvl1pPr marL="0" indent="0" algn="l">
              <a:buNone/>
              <a:defRPr sz="7500" b="1" i="0">
                <a:solidFill>
                  <a:srgbClr val="3369FF"/>
                </a:solidFill>
                <a:latin typeface="IBM Eliot Sans" panose="020B0503050000000000" pitchFamily="34" charset="0"/>
              </a:defRPr>
            </a:lvl1pPr>
          </a:lstStyle>
          <a:p>
            <a:pPr lvl="0"/>
            <a:r>
              <a:rPr lang="en-US"/>
              <a:t>4</a:t>
            </a:r>
          </a:p>
        </p:txBody>
      </p:sp>
    </p:spTree>
    <p:extLst>
      <p:ext uri="{BB962C8B-B14F-4D97-AF65-F5344CB8AC3E}">
        <p14:creationId xmlns:p14="http://schemas.microsoft.com/office/powerpoint/2010/main" val="8563932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4972955" y="43805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5515488" y="43103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5516028"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364866" y="400486"/>
            <a:ext cx="4369183"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4972955" y="1380806"/>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5515488" y="1373788"/>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5516028"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4972955" y="22952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5515488" y="22881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5516028"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4972955" y="32096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5515488" y="32025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5516028"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9630010" y="438054"/>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10172541" y="431036"/>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10173081" y="779468"/>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9630010" y="1380806"/>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10172541" y="1373788"/>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10173081" y="1722220"/>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9630010" y="22952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10172541" y="22881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10173081" y="26366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9630010" y="3209605"/>
            <a:ext cx="512831" cy="334099"/>
          </a:xfrm>
          <a:prstGeom prst="rect">
            <a:avLst/>
          </a:prstGeom>
        </p:spPr>
        <p:txBody>
          <a:bodyPr/>
          <a:lstStyle>
            <a:lvl1pPr marL="0" indent="0" algn="r">
              <a:buNone/>
              <a:defRPr sz="216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10172541" y="3202587"/>
            <a:ext cx="3504147" cy="334099"/>
          </a:xfrm>
          <a:prstGeom prst="rect">
            <a:avLst/>
          </a:prstGeom>
        </p:spPr>
        <p:txBody>
          <a:bodyPr/>
          <a:lstStyle>
            <a:lvl1pPr marL="0" indent="0">
              <a:buNone/>
              <a:defRPr sz="22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10173081" y="3551019"/>
            <a:ext cx="3504147" cy="393130"/>
          </a:xfrm>
          <a:prstGeom prst="rect">
            <a:avLst/>
          </a:prstGeom>
        </p:spPr>
        <p:txBody>
          <a:bodyPr/>
          <a:lstStyle>
            <a:lvl1pPr marL="0" indent="0">
              <a:buNone/>
              <a:defRPr sz="22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Tree>
    <p:extLst>
      <p:ext uri="{BB962C8B-B14F-4D97-AF65-F5344CB8AC3E}">
        <p14:creationId xmlns:p14="http://schemas.microsoft.com/office/powerpoint/2010/main" val="992145174"/>
      </p:ext>
    </p:extLst>
  </p:cSld>
  <p:clrMapOvr>
    <a:masterClrMapping/>
  </p:clrMapOvr>
  <p:extLst>
    <p:ext uri="{DCECCB84-F9BA-43D5-87BE-67443E8EF086}">
      <p15:sldGuideLst xmlns:p15="http://schemas.microsoft.com/office/powerpoint/2012/main">
        <p15:guide id="1" pos="3435"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3" y="662798"/>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3" y="20447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3" y="3426780"/>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3" y="47879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3" y="6159589"/>
            <a:ext cx="1330407" cy="919796"/>
          </a:xfrm>
          <a:prstGeom prst="rect">
            <a:avLst/>
          </a:prstGeom>
        </p:spPr>
        <p:txBody>
          <a:bodyPr/>
          <a:lstStyle>
            <a:lvl1pPr marL="0" indent="0">
              <a:buNone/>
              <a:defRPr sz="7500" b="1" i="0">
                <a:solidFill>
                  <a:srgbClr val="3369FF"/>
                </a:solidFill>
                <a:latin typeface="IBM Eliot Sans" panose="020B0503050000000000" pitchFamily="34" charset="0"/>
                <a:cs typeface="Segoe UI" panose="020B0502040204020203" pitchFamily="34" charset="0"/>
              </a:defRPr>
            </a:lvl1pPr>
          </a:lstStyle>
          <a:p>
            <a:pPr lvl="0"/>
            <a:r>
              <a:rPr lang="en-US"/>
              <a:t>5</a:t>
            </a:r>
          </a:p>
        </p:txBody>
      </p:sp>
    </p:spTree>
    <p:extLst>
      <p:ext uri="{BB962C8B-B14F-4D97-AF65-F5344CB8AC3E}">
        <p14:creationId xmlns:p14="http://schemas.microsoft.com/office/powerpoint/2010/main" val="1523567184"/>
      </p:ext>
    </p:extLst>
  </p:cSld>
  <p:clrMapOvr>
    <a:masterClrMapping/>
  </p:clrMapOvr>
  <p:extLst>
    <p:ext uri="{DCECCB84-F9BA-43D5-87BE-67443E8EF086}">
      <p15:sldGuideLst xmlns:p15="http://schemas.microsoft.com/office/powerpoint/2012/main">
        <p15:guide id="1" pos="5376" userDrawn="1">
          <p15:clr>
            <a:srgbClr val="FBAE40"/>
          </p15:clr>
        </p15:guide>
        <p15:guide id="2" pos="6264"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1" y="8121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1" y="21837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1" y="3591951"/>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1" y="49269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1" y="62985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9" y="8121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9" y="21837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9" y="3591951"/>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9" y="49269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9" y="6298575"/>
            <a:ext cx="2612431" cy="490849"/>
          </a:xfrm>
          <a:prstGeom prst="rect">
            <a:avLst/>
          </a:prstGeom>
        </p:spPr>
        <p:txBody>
          <a:bodyPr/>
          <a:lstStyle>
            <a:lvl1pPr marL="0" indent="0">
              <a:lnSpc>
                <a:spcPts val="1200"/>
              </a:lnSpc>
              <a:buNone/>
              <a:defRPr sz="16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 Goes Here</a:t>
            </a:r>
          </a:p>
          <a:p>
            <a:pPr lvl="0"/>
            <a:r>
              <a:rPr lang="en-US"/>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7"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7"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7"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7"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7"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5" y="70872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5" y="2101106"/>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5" y="3503878"/>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5" y="48339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5" y="6205514"/>
            <a:ext cx="757255"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a:t>10</a:t>
            </a:r>
          </a:p>
        </p:txBody>
      </p:sp>
    </p:spTree>
    <p:extLst>
      <p:ext uri="{BB962C8B-B14F-4D97-AF65-F5344CB8AC3E}">
        <p14:creationId xmlns:p14="http://schemas.microsoft.com/office/powerpoint/2010/main" val="2196949786"/>
      </p:ext>
    </p:extLst>
  </p:cSld>
  <p:clrMapOvr>
    <a:masterClrMapping/>
  </p:clrMapOvr>
  <p:extLst>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3" y="26841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9" y="30724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2" y="26841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3" y="26841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9" y="30724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2" y="26841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3" y="45129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9" y="49012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2" y="45129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8" y="45129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4" y="49012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2" y="45129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3" y="63417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9" y="67300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2" y="63417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3" y="6341717"/>
            <a:ext cx="3950207" cy="334099"/>
          </a:xfrm>
          <a:prstGeom prst="rect">
            <a:avLst/>
          </a:prstGeom>
        </p:spPr>
        <p:txBody>
          <a:bodyPr/>
          <a:lstStyle>
            <a:lvl1pPr marL="0" indent="0">
              <a:buNone/>
              <a:defRPr sz="25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9" y="6730016"/>
            <a:ext cx="3950207" cy="452087"/>
          </a:xfrm>
          <a:prstGeom prst="rect">
            <a:avLst/>
          </a:prstGeom>
        </p:spPr>
        <p:txBody>
          <a:bodyPr/>
          <a:lstStyle>
            <a:lvl1pPr marL="0" indent="0">
              <a:buNone/>
              <a:defRPr sz="25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2" y="6341717"/>
            <a:ext cx="318967" cy="334099"/>
          </a:xfrm>
          <a:prstGeom prst="rect">
            <a:avLst/>
          </a:prstGeom>
        </p:spPr>
        <p:txBody>
          <a:bodyPr/>
          <a:lstStyle>
            <a:lvl1pPr marL="0" indent="0">
              <a:buNone/>
              <a:defRPr sz="25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6</a:t>
            </a:r>
          </a:p>
        </p:txBody>
      </p:sp>
    </p:spTree>
    <p:extLst>
      <p:ext uri="{BB962C8B-B14F-4D97-AF65-F5344CB8AC3E}">
        <p14:creationId xmlns:p14="http://schemas.microsoft.com/office/powerpoint/2010/main" val="853319872"/>
      </p:ext>
    </p:extLst>
  </p:cSld>
  <p:clrMapOvr>
    <a:masterClrMapping/>
  </p:clrMapOvr>
  <p:extLst>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3" y="359548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50" y="360024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8"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5"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3" y="4372231"/>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50" y="4376994"/>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8"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3" y="5129314"/>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50" y="5134077"/>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8"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4" y="359548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80" y="360024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4" y="4372231"/>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80" y="4376994"/>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4" y="5129314"/>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80" y="5134077"/>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2"/>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9" y="3600245"/>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6" y="3886322"/>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4" y="2873315"/>
            <a:ext cx="1299611" cy="315670"/>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31"/>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9" y="4376994"/>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6" y="4663071"/>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4"/>
            <a:ext cx="442181" cy="392431"/>
          </a:xfrm>
          <a:prstGeom prst="rect">
            <a:avLst/>
          </a:prstGeom>
        </p:spPr>
        <p:txBody>
          <a:bodyPr/>
          <a:lstStyle>
            <a:lvl1pPr marL="0" indent="0" algn="r">
              <a:buNone/>
              <a:defRPr sz="1800" b="1" i="0">
                <a:solidFill>
                  <a:srgbClr val="3369FF"/>
                </a:solidFill>
                <a:latin typeface="IBM Eliot Sans" panose="020B05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9" y="5134077"/>
            <a:ext cx="3620689" cy="254383"/>
          </a:xfrm>
          <a:prstGeom prst="rect">
            <a:avLst/>
          </a:prstGeom>
        </p:spPr>
        <p:txBody>
          <a:bodyPr/>
          <a:lstStyle>
            <a:lvl1pPr marL="0" indent="0">
              <a:buNone/>
              <a:defRPr sz="1800" b="1"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6" y="5420154"/>
            <a:ext cx="3620689" cy="392430"/>
          </a:xfrm>
          <a:prstGeom prst="rect">
            <a:avLst/>
          </a:prstGeom>
        </p:spPr>
        <p:txBody>
          <a:bodyPr/>
          <a:lstStyle>
            <a:lvl1pPr marL="0" indent="0">
              <a:buNone/>
              <a:defRPr sz="1800" b="0" i="0">
                <a:solidFill>
                  <a:srgbClr val="002677"/>
                </a:solidFill>
                <a:latin typeface="IBM Eliot Sans Medium" panose="020B0703050000000000"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a:t>Subtitle Content Here</a:t>
            </a:r>
          </a:p>
        </p:txBody>
      </p:sp>
    </p:spTree>
    <p:extLst>
      <p:ext uri="{BB962C8B-B14F-4D97-AF65-F5344CB8AC3E}">
        <p14:creationId xmlns:p14="http://schemas.microsoft.com/office/powerpoint/2010/main" val="1408452843"/>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6334831" y="3086104"/>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9898391" y="3086104"/>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4"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3"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507504"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2563817" y="3086104"/>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651441"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4412453"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8234515" y="3898609"/>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11639033" y="3898609"/>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8"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7" y="2683531"/>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1"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6" y="2683531"/>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31"/>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9" y="2683531"/>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5" y="4927430"/>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40" y="4927430"/>
            <a:ext cx="468691" cy="333493"/>
          </a:xfrm>
          <a:prstGeom prst="rect">
            <a:avLst/>
          </a:prstGeom>
        </p:spPr>
        <p:txBody>
          <a:bodyPr/>
          <a:lstStyle>
            <a:lvl1pPr marL="0" indent="0" algn="r">
              <a:buNone/>
              <a:defRPr sz="1800" b="1" i="0">
                <a:solidFill>
                  <a:srgbClr val="3369FF"/>
                </a:solidFill>
                <a:latin typeface="IBM Eliot Sans" panose="020B0503050000000000" pitchFamily="34" charset="0"/>
              </a:defRPr>
            </a:lvl1pPr>
          </a:lstStyle>
          <a:p>
            <a:pPr lvl="0"/>
            <a:r>
              <a:rPr lang="en-US"/>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2417779"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4268288"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6188792"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8088476"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9752352"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11492996" y="3760703"/>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Tree>
    <p:extLst>
      <p:ext uri="{BB962C8B-B14F-4D97-AF65-F5344CB8AC3E}">
        <p14:creationId xmlns:p14="http://schemas.microsoft.com/office/powerpoint/2010/main" val="1744820204"/>
      </p:ext>
    </p:extLst>
  </p:cSld>
  <p:clrMapOvr>
    <a:masterClrMapping/>
  </p:clrMapOvr>
  <p:extLst>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608" userDrawn="1">
          <p15:clr>
            <a:srgbClr val="FBAE40"/>
          </p15:clr>
        </p15:guide>
        <p15:guide id="8" pos="2784" userDrawn="1">
          <p15:clr>
            <a:srgbClr val="FBAE40"/>
          </p15:clr>
        </p15:guide>
        <p15:guide id="9" pos="3984" userDrawn="1">
          <p15:clr>
            <a:srgbClr val="FBAE40"/>
          </p15:clr>
        </p15:guide>
        <p15:guide id="10" pos="408" userDrawn="1">
          <p15:clr>
            <a:srgbClr val="FBAE40"/>
          </p15:clr>
        </p15:guide>
        <p15:guide id="11" pos="5184" userDrawn="1">
          <p15:clr>
            <a:srgbClr val="FBAE40"/>
          </p15:clr>
        </p15:guide>
        <p15:guide id="12" pos="636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7560"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457203"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3922253" y="3742365"/>
            <a:ext cx="172123"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IBM Eliot Sans" panose="020B05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40"/>
            <a:ext cx="2390803" cy="2451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41" y="5431075"/>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IBM Eliot Sans Medium" panose="020B0703050000000000"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a:t>Tur solute </a:t>
            </a:r>
            <a:r>
              <a:rPr lang="en-US" err="1"/>
              <a:t>haruntor</a:t>
            </a:r>
            <a:r>
              <a:rPr lang="en-US"/>
              <a:t> </a:t>
            </a:r>
            <a:r>
              <a:rPr lang="en-US" err="1"/>
              <a:t>saessequist</a:t>
            </a:r>
            <a:r>
              <a:rPr lang="en-US"/>
              <a:t>, </a:t>
            </a:r>
            <a:r>
              <a:rPr lang="en-US" err="1"/>
              <a:t>officiae</a:t>
            </a:r>
            <a:r>
              <a:rPr lang="en-US"/>
              <a:t> </a:t>
            </a:r>
            <a:r>
              <a:rPr lang="en-US" err="1"/>
              <a:t>suntem</a:t>
            </a:r>
            <a:r>
              <a:rPr lang="en-US"/>
              <a:t> </a:t>
            </a:r>
            <a:r>
              <a:rPr lang="en-US" err="1"/>
              <a:t>experia</a:t>
            </a:r>
            <a:r>
              <a:rPr lang="en-US"/>
              <a:t> que </a:t>
            </a:r>
            <a:r>
              <a:rPr lang="en-US" err="1"/>
              <a:t>pratibus</a:t>
            </a:r>
            <a:r>
              <a:rPr lang="en-US"/>
              <a:t> </a:t>
            </a:r>
            <a:r>
              <a:rPr lang="en-US" err="1"/>
              <a:t>eum</a:t>
            </a:r>
            <a:r>
              <a:rPr lang="en-US"/>
              <a:t> </a:t>
            </a:r>
            <a:r>
              <a:rPr lang="en-US" err="1"/>
              <a:t>fuga</a:t>
            </a:r>
            <a:endParaRPr lang="en-US"/>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7394929" y="3742365"/>
            <a:ext cx="172123"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10766005" y="3742365"/>
            <a:ext cx="172123"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606221"/>
      </p:ext>
    </p:extLst>
  </p:cSld>
  <p:clrMapOvr>
    <a:masterClrMapping/>
  </p:clrMapOvr>
  <p:extLst>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2472" userDrawn="1">
          <p15:clr>
            <a:srgbClr val="FBAE40"/>
          </p15:clr>
        </p15:guide>
        <p15:guide id="4" pos="4656" userDrawn="1">
          <p15:clr>
            <a:srgbClr val="FBAE40"/>
          </p15:clr>
        </p15:guide>
        <p15:guide id="5" pos="6792"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IBM Eliot Sans" panose="020B0503050000000000" pitchFamily="34" charset="0"/>
              </a:defRPr>
            </a:lvl1pPr>
          </a:lstStyle>
          <a:p>
            <a:pPr lvl="0"/>
            <a:r>
              <a:rPr lang="en-US" err="1"/>
              <a:t>Firstname</a:t>
            </a:r>
            <a:r>
              <a:rPr lang="en-US"/>
              <a:t> </a:t>
            </a:r>
            <a:r>
              <a:rPr lang="en-US" err="1"/>
              <a:t>Lastname</a:t>
            </a:r>
            <a:endParaRPr lang="en-US"/>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11"/>
            <a:ext cx="5126531" cy="333683"/>
          </a:xfrm>
          <a:prstGeom prst="rect">
            <a:avLst/>
          </a:prstGeom>
        </p:spPr>
        <p:txBody>
          <a:bodyPr/>
          <a:lstStyle>
            <a:lvl1pPr marL="0" indent="0">
              <a:buNone/>
              <a:defRPr sz="2500" b="1" i="0">
                <a:solidFill>
                  <a:srgbClr val="002677"/>
                </a:solidFill>
                <a:latin typeface="IBM Eliot Sans Medium" panose="020B0703050000000000" pitchFamily="34" charset="0"/>
              </a:defRPr>
            </a:lvl1pPr>
          </a:lstStyle>
          <a:p>
            <a:pPr lvl="0"/>
            <a:r>
              <a:rPr lang="en-US"/>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6" y="400486"/>
            <a:ext cx="5578737" cy="575833"/>
          </a:xfrm>
          <a:prstGeom prst="rect">
            <a:avLst/>
          </a:prstGeom>
        </p:spPr>
        <p:txBody>
          <a:bodyPr anchor="t">
            <a:noAutofit/>
          </a:bodyPr>
          <a:lstStyle>
            <a:lvl1pPr algn="l">
              <a:defRPr sz="3500" b="1" i="0">
                <a:solidFill>
                  <a:srgbClr val="002677"/>
                </a:solidFill>
                <a:latin typeface="IBM Eliot Sans Medium" panose="020B0703050000000000" pitchFamily="34" charset="0"/>
              </a:defRPr>
            </a:lvl1pPr>
          </a:lstStyle>
          <a:p>
            <a:r>
              <a:rPr lang="en-US"/>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7"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err="1">
                <a:solidFill>
                  <a:srgbClr val="002677"/>
                </a:solidFill>
                <a:effectLst/>
                <a:latin typeface="Segoe UI" panose="020B0502040204020203" pitchFamily="34" charset="0"/>
              </a:rPr>
              <a:t>Occatur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optio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consequi</a:t>
            </a:r>
            <a:r>
              <a:rPr lang="en-US">
                <a:solidFill>
                  <a:srgbClr val="002677"/>
                </a:solidFill>
                <a:effectLst/>
                <a:latin typeface="Segoe UI" panose="020B0502040204020203" pitchFamily="34" charset="0"/>
              </a:rPr>
              <a:t> am que pro </a:t>
            </a:r>
            <a:r>
              <a:rPr lang="en-US" err="1">
                <a:solidFill>
                  <a:srgbClr val="002677"/>
                </a:solidFill>
                <a:effectLst/>
                <a:latin typeface="Segoe UI" panose="020B0502040204020203" pitchFamily="34" charset="0"/>
              </a:rPr>
              <a:t>berrunti</a:t>
            </a:r>
            <a:r>
              <a:rPr lang="en-US">
                <a:solidFill>
                  <a:srgbClr val="002677"/>
                </a:solidFill>
                <a:effectLst/>
                <a:latin typeface="Segoe UI" panose="020B0502040204020203" pitchFamily="34" charset="0"/>
              </a:rPr>
              <a:t> re quo </a:t>
            </a:r>
            <a:r>
              <a:rPr lang="en-US" err="1">
                <a:solidFill>
                  <a:srgbClr val="002677"/>
                </a:solidFill>
                <a:effectLst/>
                <a:latin typeface="Segoe UI" panose="020B0502040204020203" pitchFamily="34" charset="0"/>
              </a:rPr>
              <a:t>iminimus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es el </a:t>
            </a:r>
            <a:r>
              <a:rPr lang="en-US" err="1">
                <a:solidFill>
                  <a:srgbClr val="002677"/>
                </a:solidFill>
                <a:effectLst/>
                <a:latin typeface="Segoe UI" panose="020B0502040204020203" pitchFamily="34" charset="0"/>
              </a:rPr>
              <a:t>estiam</a:t>
            </a:r>
            <a:r>
              <a:rPr lang="en-US">
                <a:solidFill>
                  <a:srgbClr val="002677"/>
                </a:solidFill>
                <a:effectLst/>
                <a:latin typeface="Segoe UI" panose="020B0502040204020203" pitchFamily="34" charset="0"/>
              </a:rPr>
              <a:t> ex </a:t>
            </a:r>
            <a:r>
              <a:rPr lang="en-US" err="1">
                <a:solidFill>
                  <a:srgbClr val="002677"/>
                </a:solidFill>
                <a:effectLst/>
                <a:latin typeface="Segoe UI" panose="020B0502040204020203" pitchFamily="34" charset="0"/>
              </a:rPr>
              <a:t>excearuptae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Uga</a:t>
            </a:r>
            <a:r>
              <a:rPr lang="en-US">
                <a:solidFill>
                  <a:srgbClr val="002677"/>
                </a:solidFill>
                <a:effectLst/>
                <a:latin typeface="Segoe UI" panose="020B0502040204020203" pitchFamily="34" charset="0"/>
              </a:rPr>
              <a:t>. Ut et </a:t>
            </a:r>
            <a:r>
              <a:rPr lang="en-US" err="1">
                <a:solidFill>
                  <a:srgbClr val="002677"/>
                </a:solidFill>
                <a:effectLst/>
                <a:latin typeface="Segoe UI" panose="020B0502040204020203" pitchFamily="34" charset="0"/>
              </a:rPr>
              <a:t>aliquas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duciisq</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uatibus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quos mod non </a:t>
            </a:r>
            <a:r>
              <a:rPr lang="en-US" err="1">
                <a:solidFill>
                  <a:srgbClr val="002677"/>
                </a:solidFill>
                <a:effectLst/>
                <a:latin typeface="Segoe UI" panose="020B0502040204020203" pitchFamily="34" charset="0"/>
              </a:rPr>
              <a:t>rerorer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spelicil</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officit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ventium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nulpa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quid </a:t>
            </a:r>
            <a:r>
              <a:rPr lang="en-US" err="1">
                <a:solidFill>
                  <a:srgbClr val="002677"/>
                </a:solidFill>
                <a:effectLst/>
                <a:latin typeface="Segoe UI" panose="020B0502040204020203" pitchFamily="34" charset="0"/>
              </a:rPr>
              <a:t>earum</a:t>
            </a:r>
            <a:r>
              <a:rPr lang="en-US">
                <a:solidFill>
                  <a:srgbClr val="002677"/>
                </a:solidFill>
                <a:effectLst/>
                <a:latin typeface="Segoe UI" panose="020B0502040204020203" pitchFamily="34" charset="0"/>
              </a:rPr>
              <a:t>, cum </a:t>
            </a:r>
            <a:r>
              <a:rPr lang="en-US" err="1">
                <a:solidFill>
                  <a:srgbClr val="002677"/>
                </a:solidFill>
                <a:effectLst/>
                <a:latin typeface="Segoe UI" panose="020B0502040204020203" pitchFamily="34" charset="0"/>
              </a:rPr>
              <a:t>adi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blaut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miligen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tiorit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est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harum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eatendi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dolessus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ero</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restionseque</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dist</a:t>
            </a:r>
            <a:r>
              <a:rPr lang="en-US">
                <a:solidFill>
                  <a:srgbClr val="002677"/>
                </a:solidFill>
                <a:effectLst/>
                <a:latin typeface="Segoe UI" panose="020B0502040204020203" pitchFamily="34" charset="0"/>
              </a:rPr>
              <a:t>, cone nit </a:t>
            </a:r>
            <a:r>
              <a:rPr lang="en-US" err="1">
                <a:solidFill>
                  <a:srgbClr val="002677"/>
                </a:solidFill>
                <a:effectLst/>
                <a:latin typeface="Segoe UI" panose="020B0502040204020203" pitchFamily="34" charset="0"/>
              </a:rPr>
              <a:t>iducips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ustionem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volecturitia</a:t>
            </a:r>
            <a:r>
              <a:rPr lang="en-US">
                <a:solidFill>
                  <a:srgbClr val="002677"/>
                </a:solidFill>
                <a:effectLst/>
                <a:latin typeface="Segoe UI" panose="020B0502040204020203" pitchFamily="34" charset="0"/>
              </a:rPr>
              <a:t> dis </a:t>
            </a:r>
            <a:r>
              <a:rPr lang="en-US" err="1">
                <a:solidFill>
                  <a:srgbClr val="002677"/>
                </a:solidFill>
                <a:effectLst/>
                <a:latin typeface="Segoe UI" panose="020B0502040204020203" pitchFamily="34" charset="0"/>
              </a:rPr>
              <a:t>ducimusam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faccum</a:t>
            </a:r>
            <a:r>
              <a:rPr lang="en-US">
                <a:solidFill>
                  <a:srgbClr val="002677"/>
                </a:solidFill>
                <a:effectLst/>
                <a:latin typeface="Segoe UI" panose="020B0502040204020203" pitchFamily="34" charset="0"/>
              </a:rPr>
              <a:t>, sim </a:t>
            </a:r>
            <a:r>
              <a:rPr lang="en-US" err="1">
                <a:solidFill>
                  <a:srgbClr val="002677"/>
                </a:solidFill>
                <a:effectLst/>
                <a:latin typeface="Segoe UI" panose="020B0502040204020203" pitchFamily="34" charset="0"/>
              </a:rPr>
              <a:t>apitas</a:t>
            </a:r>
            <a:r>
              <a:rPr lang="en-US">
                <a:solidFill>
                  <a:srgbClr val="002677"/>
                </a:solidFill>
                <a:effectLst/>
                <a:latin typeface="Segoe UI" panose="020B0502040204020203" pitchFamily="34" charset="0"/>
              </a:rPr>
              <a:t> et abo. </a:t>
            </a:r>
          </a:p>
          <a:p>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Ut </a:t>
            </a:r>
            <a:r>
              <a:rPr lang="en-US" err="1">
                <a:solidFill>
                  <a:srgbClr val="002677"/>
                </a:solidFill>
                <a:effectLst/>
                <a:latin typeface="Segoe UI" panose="020B0502040204020203" pitchFamily="34" charset="0"/>
              </a:rPr>
              <a:t>pelendebis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voluptatquo</a:t>
            </a:r>
            <a:r>
              <a:rPr lang="en-US">
                <a:solidFill>
                  <a:srgbClr val="002677"/>
                </a:solidFill>
                <a:effectLst/>
                <a:latin typeface="Segoe UI" panose="020B0502040204020203" pitchFamily="34" charset="0"/>
              </a:rPr>
              <a:t> id es non </a:t>
            </a:r>
            <a:r>
              <a:rPr lang="en-US" err="1">
                <a:solidFill>
                  <a:srgbClr val="002677"/>
                </a:solidFill>
                <a:effectLst/>
                <a:latin typeface="Segoe UI" panose="020B0502040204020203" pitchFamily="34" charset="0"/>
              </a:rPr>
              <a:t>porestin</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acea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erisimia</a:t>
            </a:r>
            <a:r>
              <a:rPr lang="en-US">
                <a:solidFill>
                  <a:srgbClr val="002677"/>
                </a:solidFill>
                <a:effectLst/>
                <a:latin typeface="Segoe UI" panose="020B0502040204020203" pitchFamily="34" charset="0"/>
              </a:rPr>
              <a:t> nemo es </a:t>
            </a:r>
            <a:r>
              <a:rPr lang="en-US" err="1">
                <a:solidFill>
                  <a:srgbClr val="002677"/>
                </a:solidFill>
                <a:effectLst/>
                <a:latin typeface="Segoe UI" panose="020B0502040204020203" pitchFamily="34" charset="0"/>
              </a:rPr>
              <a:t>eius</a:t>
            </a:r>
            <a:r>
              <a:rPr lang="en-US">
                <a:solidFill>
                  <a:srgbClr val="002677"/>
                </a:solidFill>
                <a:effectLst/>
                <a:latin typeface="Segoe UI" panose="020B0502040204020203" pitchFamily="34" charset="0"/>
              </a:rPr>
              <a:t> sus et </a:t>
            </a:r>
            <a:r>
              <a:rPr lang="en-US" err="1">
                <a:solidFill>
                  <a:srgbClr val="002677"/>
                </a:solidFill>
                <a:effectLst/>
                <a:latin typeface="Segoe UI" panose="020B0502040204020203" pitchFamily="34" charset="0"/>
              </a:rPr>
              <a:t>quist</a:t>
            </a:r>
            <a:r>
              <a:rPr lang="en-US">
                <a:solidFill>
                  <a:srgbClr val="002677"/>
                </a:solidFill>
                <a:effectLst/>
                <a:latin typeface="Segoe UI" panose="020B0502040204020203" pitchFamily="34" charset="0"/>
              </a:rPr>
              <a:t> ides </a:t>
            </a:r>
            <a:r>
              <a:rPr lang="en-US" err="1">
                <a:solidFill>
                  <a:srgbClr val="002677"/>
                </a:solidFill>
                <a:effectLst/>
                <a:latin typeface="Segoe UI" panose="020B0502040204020203" pitchFamily="34" charset="0"/>
              </a:rPr>
              <a:t>uta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quunt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ipsus</a:t>
            </a:r>
            <a:endParaRPr lang="en-US">
              <a:solidFill>
                <a:srgbClr val="002677"/>
              </a:solidFill>
              <a:effectLst/>
              <a:latin typeface="Segoe UI" panose="020B0502040204020203" pitchFamily="34" charset="0"/>
            </a:endParaRPr>
          </a:p>
          <a:p>
            <a:r>
              <a:rPr lang="en-US">
                <a:solidFill>
                  <a:srgbClr val="002677"/>
                </a:solidFill>
                <a:effectLst/>
                <a:latin typeface="Segoe UI" panose="020B0502040204020203" pitchFamily="34" charset="0"/>
              </a:rPr>
              <a:t>et </a:t>
            </a:r>
            <a:r>
              <a:rPr lang="en-US" err="1">
                <a:solidFill>
                  <a:srgbClr val="002677"/>
                </a:solidFill>
                <a:effectLst/>
                <a:latin typeface="Segoe UI" panose="020B0502040204020203" pitchFamily="34" charset="0"/>
              </a:rPr>
              <a:t>dendiassit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voluptibusam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suntur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disitioremod</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quiatem</a:t>
            </a:r>
            <a:r>
              <a:rPr lang="en-US">
                <a:solidFill>
                  <a:srgbClr val="002677"/>
                </a:solidFill>
                <a:effectLst/>
                <a:latin typeface="Segoe UI" panose="020B0502040204020203" pitchFamily="34" charset="0"/>
              </a:rPr>
              <a:t> </a:t>
            </a:r>
          </a:p>
          <a:p>
            <a:r>
              <a:rPr lang="en-US" err="1">
                <a:solidFill>
                  <a:srgbClr val="002677"/>
                </a:solidFill>
                <a:effectLst/>
                <a:latin typeface="Segoe UI" panose="020B0502040204020203" pitchFamily="34" charset="0"/>
              </a:rPr>
              <a:t>quundi</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dolorer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ionsequia</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vento</a:t>
            </a:r>
            <a:r>
              <a:rPr lang="en-US">
                <a:solidFill>
                  <a:srgbClr val="002677"/>
                </a:solidFill>
                <a:effectLst/>
                <a:latin typeface="Segoe UI" panose="020B0502040204020203" pitchFamily="34" charset="0"/>
              </a:rPr>
              <a:t> con </a:t>
            </a:r>
            <a:r>
              <a:rPr lang="en-US" err="1">
                <a:solidFill>
                  <a:srgbClr val="002677"/>
                </a:solidFill>
                <a:effectLst/>
                <a:latin typeface="Segoe UI" panose="020B0502040204020203" pitchFamily="34" charset="0"/>
              </a:rPr>
              <a:t>coribus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moluptatetur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atiatet</a:t>
            </a:r>
            <a:r>
              <a:rPr lang="en-US">
                <a:solidFill>
                  <a:srgbClr val="002677"/>
                </a:solidFill>
                <a:effectLst/>
                <a:latin typeface="Segoe UI" panose="020B0502040204020203" pitchFamily="34" charset="0"/>
              </a:rPr>
              <a:t> </a:t>
            </a:r>
          </a:p>
          <a:p>
            <a:r>
              <a:rPr lang="en-US" err="1">
                <a:solidFill>
                  <a:srgbClr val="002677"/>
                </a:solidFill>
                <a:effectLst/>
                <a:latin typeface="Segoe UI" panose="020B0502040204020203" pitchFamily="34" charset="0"/>
              </a:rPr>
              <a:t>atur</a:t>
            </a:r>
            <a:r>
              <a:rPr lang="en-US">
                <a:solidFill>
                  <a:srgbClr val="002677"/>
                </a:solidFill>
                <a:effectLst/>
                <a:latin typeface="Segoe UI" panose="020B0502040204020203" pitchFamily="34" charset="0"/>
              </a:rPr>
              <a:t>? To </a:t>
            </a:r>
            <a:r>
              <a:rPr lang="en-US" err="1">
                <a:solidFill>
                  <a:srgbClr val="002677"/>
                </a:solidFill>
                <a:effectLst/>
                <a:latin typeface="Segoe UI" panose="020B0502040204020203" pitchFamily="34" charset="0"/>
              </a:rPr>
              <a:t>cor</a:t>
            </a:r>
            <a:r>
              <a:rPr lang="en-US">
                <a:solidFill>
                  <a:srgbClr val="002677"/>
                </a:solidFill>
                <a:effectLst/>
                <a:latin typeface="Segoe UI" panose="020B0502040204020203" pitchFamily="34" charset="0"/>
              </a:rPr>
              <a:t> sum et </a:t>
            </a:r>
            <a:r>
              <a:rPr lang="en-US" err="1">
                <a:solidFill>
                  <a:srgbClr val="002677"/>
                </a:solidFill>
                <a:effectLst/>
                <a:latin typeface="Segoe UI" panose="020B0502040204020203" pitchFamily="34" charset="0"/>
              </a:rPr>
              <a:t>provitem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eos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andel</a:t>
            </a:r>
            <a:r>
              <a:rPr lang="en-US">
                <a:solidFill>
                  <a:srgbClr val="002677"/>
                </a:solidFill>
                <a:effectLst/>
                <a:latin typeface="Segoe UI" panose="020B0502040204020203" pitchFamily="34" charset="0"/>
              </a:rPr>
              <a:t> cones </a:t>
            </a:r>
            <a:r>
              <a:rPr lang="en-US" err="1">
                <a:solidFill>
                  <a:srgbClr val="002677"/>
                </a:solidFill>
                <a:effectLst/>
                <a:latin typeface="Segoe UI" panose="020B0502040204020203" pitchFamily="34" charset="0"/>
              </a:rPr>
              <a:t>alignatias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ariosaped</a:t>
            </a:r>
            <a:endParaRPr lang="en-US">
              <a:solidFill>
                <a:srgbClr val="002677"/>
              </a:solidFill>
              <a:effectLst/>
              <a:latin typeface="Segoe UI" panose="020B0502040204020203" pitchFamily="34" charset="0"/>
            </a:endParaRPr>
          </a:p>
          <a:p>
            <a:r>
              <a:rPr lang="en-US" err="1">
                <a:solidFill>
                  <a:srgbClr val="002677"/>
                </a:solidFill>
                <a:effectLst/>
                <a:latin typeface="Segoe UI" panose="020B0502040204020203" pitchFamily="34" charset="0"/>
              </a:rPr>
              <a:t>ulparum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consectios</a:t>
            </a:r>
            <a:r>
              <a:rPr lang="en-US">
                <a:solidFill>
                  <a:srgbClr val="002677"/>
                </a:solidFill>
                <a:effectLst/>
                <a:latin typeface="Segoe UI" panose="020B0502040204020203" pitchFamily="34" charset="0"/>
              </a:rPr>
              <a:t> et, que nonet </a:t>
            </a:r>
            <a:r>
              <a:rPr lang="en-US" err="1">
                <a:solidFill>
                  <a:srgbClr val="002677"/>
                </a:solidFill>
                <a:effectLst/>
                <a:latin typeface="Segoe UI" panose="020B0502040204020203" pitchFamily="34" charset="0"/>
              </a:rPr>
              <a:t>quam</a:t>
            </a:r>
            <a:r>
              <a:rPr lang="en-US">
                <a:solidFill>
                  <a:srgbClr val="002677"/>
                </a:solidFill>
                <a:effectLst/>
                <a:latin typeface="Segoe UI" panose="020B0502040204020203" pitchFamily="34" charset="0"/>
              </a:rPr>
              <a:t> que pro </a:t>
            </a:r>
            <a:r>
              <a:rPr lang="en-US" err="1">
                <a:solidFill>
                  <a:srgbClr val="002677"/>
                </a:solidFill>
                <a:effectLst/>
                <a:latin typeface="Segoe UI" panose="020B0502040204020203" pitchFamily="34" charset="0"/>
              </a:rPr>
              <a:t>etur</a:t>
            </a:r>
            <a:r>
              <a:rPr lang="en-US">
                <a:solidFill>
                  <a:srgbClr val="002677"/>
                </a:solidFill>
                <a:effectLst/>
                <a:latin typeface="Segoe UI" panose="020B0502040204020203" pitchFamily="34" charset="0"/>
              </a:rPr>
              <a:t>, od quo</a:t>
            </a:r>
          </a:p>
          <a:p>
            <a:r>
              <a:rPr lang="en-US">
                <a:solidFill>
                  <a:srgbClr val="002677"/>
                </a:solidFill>
                <a:effectLst/>
                <a:latin typeface="Segoe UI" panose="020B0502040204020203" pitchFamily="34" charset="0"/>
              </a:rPr>
              <a:t>qui </a:t>
            </a:r>
            <a:r>
              <a:rPr lang="en-US" err="1">
                <a:solidFill>
                  <a:srgbClr val="002677"/>
                </a:solidFill>
                <a:effectLst/>
                <a:latin typeface="Segoe UI" panose="020B0502040204020203" pitchFamily="34" charset="0"/>
              </a:rPr>
              <a:t>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quis</a:t>
            </a:r>
            <a:r>
              <a:rPr lang="en-US">
                <a:solidFill>
                  <a:srgbClr val="002677"/>
                </a:solidFill>
                <a:effectLst/>
                <a:latin typeface="Segoe UI" panose="020B0502040204020203" pitchFamily="34" charset="0"/>
              </a:rPr>
              <a:t> a pa </a:t>
            </a:r>
            <a:r>
              <a:rPr lang="en-US" err="1">
                <a:solidFill>
                  <a:srgbClr val="002677"/>
                </a:solidFill>
                <a:effectLst/>
                <a:latin typeface="Segoe UI" panose="020B0502040204020203" pitchFamily="34" charset="0"/>
              </a:rPr>
              <a:t>quaeratem</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quatur</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magnis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aut</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evendis</a:t>
            </a:r>
            <a:r>
              <a:rPr lang="en-US">
                <a:solidFill>
                  <a:srgbClr val="002677"/>
                </a:solidFill>
                <a:effectLst/>
                <a:latin typeface="Segoe UI" panose="020B0502040204020203" pitchFamily="34" charset="0"/>
              </a:rPr>
              <a:t> </a:t>
            </a:r>
            <a:r>
              <a:rPr lang="en-US" err="1">
                <a:solidFill>
                  <a:srgbClr val="002677"/>
                </a:solidFill>
                <a:effectLst/>
                <a:latin typeface="Segoe UI" panose="020B0502040204020203" pitchFamily="34" charset="0"/>
              </a:rPr>
              <a:t>sanihil</a:t>
            </a:r>
            <a:r>
              <a:rPr lang="en-US">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42409966"/>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2016"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26" Type="http://schemas.openxmlformats.org/officeDocument/2006/relationships/slideLayout" Target="../slideLayouts/slideLayout238.xml"/><Relationship Id="rId39" Type="http://schemas.openxmlformats.org/officeDocument/2006/relationships/slideLayout" Target="../slideLayouts/slideLayout251.xml"/><Relationship Id="rId21" Type="http://schemas.openxmlformats.org/officeDocument/2006/relationships/slideLayout" Target="../slideLayouts/slideLayout233.xml"/><Relationship Id="rId34" Type="http://schemas.openxmlformats.org/officeDocument/2006/relationships/slideLayout" Target="../slideLayouts/slideLayout246.xml"/><Relationship Id="rId42" Type="http://schemas.openxmlformats.org/officeDocument/2006/relationships/slideLayout" Target="../slideLayouts/slideLayout254.xml"/><Relationship Id="rId47" Type="http://schemas.openxmlformats.org/officeDocument/2006/relationships/tags" Target="../tags/tag15.xml"/><Relationship Id="rId7" Type="http://schemas.openxmlformats.org/officeDocument/2006/relationships/slideLayout" Target="../slideLayouts/slideLayout21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9" Type="http://schemas.openxmlformats.org/officeDocument/2006/relationships/slideLayout" Target="../slideLayouts/slideLayout241.xml"/><Relationship Id="rId11" Type="http://schemas.openxmlformats.org/officeDocument/2006/relationships/slideLayout" Target="../slideLayouts/slideLayout223.xml"/><Relationship Id="rId24" Type="http://schemas.openxmlformats.org/officeDocument/2006/relationships/slideLayout" Target="../slideLayouts/slideLayout236.xml"/><Relationship Id="rId32" Type="http://schemas.openxmlformats.org/officeDocument/2006/relationships/slideLayout" Target="../slideLayouts/slideLayout244.xml"/><Relationship Id="rId37" Type="http://schemas.openxmlformats.org/officeDocument/2006/relationships/slideLayout" Target="../slideLayouts/slideLayout249.xml"/><Relationship Id="rId40" Type="http://schemas.openxmlformats.org/officeDocument/2006/relationships/slideLayout" Target="../slideLayouts/slideLayout252.xml"/><Relationship Id="rId45" Type="http://schemas.openxmlformats.org/officeDocument/2006/relationships/slideLayout" Target="../slideLayouts/slideLayout257.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28" Type="http://schemas.openxmlformats.org/officeDocument/2006/relationships/slideLayout" Target="../slideLayouts/slideLayout240.xml"/><Relationship Id="rId36" Type="http://schemas.openxmlformats.org/officeDocument/2006/relationships/slideLayout" Target="../slideLayouts/slideLayout248.xml"/><Relationship Id="rId49" Type="http://schemas.openxmlformats.org/officeDocument/2006/relationships/image" Target="../media/image12.emf"/><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31" Type="http://schemas.openxmlformats.org/officeDocument/2006/relationships/slideLayout" Target="../slideLayouts/slideLayout243.xml"/><Relationship Id="rId44" Type="http://schemas.openxmlformats.org/officeDocument/2006/relationships/slideLayout" Target="../slideLayouts/slideLayout256.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 Id="rId27" Type="http://schemas.openxmlformats.org/officeDocument/2006/relationships/slideLayout" Target="../slideLayouts/slideLayout239.xml"/><Relationship Id="rId30" Type="http://schemas.openxmlformats.org/officeDocument/2006/relationships/slideLayout" Target="../slideLayouts/slideLayout242.xml"/><Relationship Id="rId35" Type="http://schemas.openxmlformats.org/officeDocument/2006/relationships/slideLayout" Target="../slideLayouts/slideLayout247.xml"/><Relationship Id="rId43" Type="http://schemas.openxmlformats.org/officeDocument/2006/relationships/slideLayout" Target="../slideLayouts/slideLayout255.xml"/><Relationship Id="rId48" Type="http://schemas.openxmlformats.org/officeDocument/2006/relationships/oleObject" Target="../embeddings/oleObject12.bin"/><Relationship Id="rId8" Type="http://schemas.openxmlformats.org/officeDocument/2006/relationships/slideLayout" Target="../slideLayouts/slideLayout220.xml"/><Relationship Id="rId3" Type="http://schemas.openxmlformats.org/officeDocument/2006/relationships/slideLayout" Target="../slideLayouts/slideLayout215.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slideLayout" Target="../slideLayouts/slideLayout237.xml"/><Relationship Id="rId33" Type="http://schemas.openxmlformats.org/officeDocument/2006/relationships/slideLayout" Target="../slideLayouts/slideLayout245.xml"/><Relationship Id="rId38" Type="http://schemas.openxmlformats.org/officeDocument/2006/relationships/slideLayout" Target="../slideLayouts/slideLayout250.xml"/><Relationship Id="rId46" Type="http://schemas.openxmlformats.org/officeDocument/2006/relationships/theme" Target="../theme/theme10.xml"/><Relationship Id="rId20" Type="http://schemas.openxmlformats.org/officeDocument/2006/relationships/slideLayout" Target="../slideLayouts/slideLayout232.xml"/><Relationship Id="rId41" Type="http://schemas.openxmlformats.org/officeDocument/2006/relationships/slideLayout" Target="../slideLayouts/slideLayout253.xml"/><Relationship Id="rId1" Type="http://schemas.openxmlformats.org/officeDocument/2006/relationships/slideLayout" Target="../slideLayouts/slideLayout213.xml"/><Relationship Id="rId6" Type="http://schemas.openxmlformats.org/officeDocument/2006/relationships/slideLayout" Target="../slideLayouts/slideLayout2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18" Type="http://schemas.openxmlformats.org/officeDocument/2006/relationships/slideLayout" Target="../slideLayouts/slideLayout275.xml"/><Relationship Id="rId26" Type="http://schemas.openxmlformats.org/officeDocument/2006/relationships/oleObject" Target="../embeddings/oleObject56.bin"/><Relationship Id="rId3" Type="http://schemas.openxmlformats.org/officeDocument/2006/relationships/slideLayout" Target="../slideLayouts/slideLayout260.xml"/><Relationship Id="rId21" Type="http://schemas.openxmlformats.org/officeDocument/2006/relationships/slideLayout" Target="../slideLayouts/slideLayout278.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17" Type="http://schemas.openxmlformats.org/officeDocument/2006/relationships/slideLayout" Target="../slideLayouts/slideLayout274.xml"/><Relationship Id="rId25" Type="http://schemas.openxmlformats.org/officeDocument/2006/relationships/tags" Target="../tags/tag60.xml"/><Relationship Id="rId2" Type="http://schemas.openxmlformats.org/officeDocument/2006/relationships/slideLayout" Target="../slideLayouts/slideLayout259.xml"/><Relationship Id="rId16" Type="http://schemas.openxmlformats.org/officeDocument/2006/relationships/slideLayout" Target="../slideLayouts/slideLayout273.xml"/><Relationship Id="rId20" Type="http://schemas.openxmlformats.org/officeDocument/2006/relationships/slideLayout" Target="../slideLayouts/slideLayout277.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24" Type="http://schemas.openxmlformats.org/officeDocument/2006/relationships/theme" Target="../theme/theme11.xml"/><Relationship Id="rId5" Type="http://schemas.openxmlformats.org/officeDocument/2006/relationships/slideLayout" Target="../slideLayouts/slideLayout262.xml"/><Relationship Id="rId15" Type="http://schemas.openxmlformats.org/officeDocument/2006/relationships/slideLayout" Target="../slideLayouts/slideLayout272.xml"/><Relationship Id="rId23" Type="http://schemas.openxmlformats.org/officeDocument/2006/relationships/slideLayout" Target="../slideLayouts/slideLayout280.xml"/><Relationship Id="rId10" Type="http://schemas.openxmlformats.org/officeDocument/2006/relationships/slideLayout" Target="../slideLayouts/slideLayout267.xml"/><Relationship Id="rId19" Type="http://schemas.openxmlformats.org/officeDocument/2006/relationships/slideLayout" Target="../slideLayouts/slideLayout276.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slideLayout" Target="../slideLayouts/slideLayout271.xml"/><Relationship Id="rId22" Type="http://schemas.openxmlformats.org/officeDocument/2006/relationships/slideLayout" Target="../slideLayouts/slideLayout279.xml"/><Relationship Id="rId27" Type="http://schemas.openxmlformats.org/officeDocument/2006/relationships/image" Target="../media/image54.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tags" Target="../tags/tag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image" Target="../media/image1.emf"/><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74.xml"/><Relationship Id="rId7" Type="http://schemas.openxmlformats.org/officeDocument/2006/relationships/tags" Target="../tags/tag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3.xml"/><Relationship Id="rId5" Type="http://schemas.openxmlformats.org/officeDocument/2006/relationships/slideLayout" Target="../slideLayouts/slideLayout76.xml"/><Relationship Id="rId4" Type="http://schemas.openxmlformats.org/officeDocument/2006/relationships/slideLayout" Target="../slideLayouts/slideLayout75.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tags" Target="../tags/tag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9" Type="http://schemas.openxmlformats.org/officeDocument/2006/relationships/slideLayout" Target="../slideLayouts/slideLayout107.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oleObject" Target="../embeddings/oleObject7.bin"/><Relationship Id="rId5" Type="http://schemas.openxmlformats.org/officeDocument/2006/relationships/slideLayout" Target="../slideLayouts/slideLayout8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tags" Target="../tags/tag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8" Type="http://schemas.openxmlformats.org/officeDocument/2006/relationships/slideLayout" Target="../slideLayouts/slideLayout86.xml"/><Relationship Id="rId51" Type="http://schemas.openxmlformats.org/officeDocument/2006/relationships/theme" Target="../theme/theme5.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image" Target="../media/image1.emf"/><Relationship Id="rId1" Type="http://schemas.openxmlformats.org/officeDocument/2006/relationships/slideLayout" Target="../slideLayouts/slideLayout79.xml"/><Relationship Id="rId6" Type="http://schemas.openxmlformats.org/officeDocument/2006/relationships/slideLayout" Target="../slideLayouts/slideLayout84.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9" Type="http://schemas.openxmlformats.org/officeDocument/2006/relationships/slideLayout" Target="../slideLayouts/slideLayout167.xml"/><Relationship Id="rId21" Type="http://schemas.openxmlformats.org/officeDocument/2006/relationships/slideLayout" Target="../slideLayouts/slideLayout149.xml"/><Relationship Id="rId34" Type="http://schemas.openxmlformats.org/officeDocument/2006/relationships/slideLayout" Target="../slideLayouts/slideLayout162.xml"/><Relationship Id="rId42" Type="http://schemas.openxmlformats.org/officeDocument/2006/relationships/slideLayout" Target="../slideLayouts/slideLayout170.xml"/><Relationship Id="rId47" Type="http://schemas.openxmlformats.org/officeDocument/2006/relationships/slideLayout" Target="../slideLayouts/slideLayout175.xml"/><Relationship Id="rId50" Type="http://schemas.openxmlformats.org/officeDocument/2006/relationships/theme" Target="../theme/theme6.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9" Type="http://schemas.openxmlformats.org/officeDocument/2006/relationships/slideLayout" Target="../slideLayouts/slideLayout157.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37" Type="http://schemas.openxmlformats.org/officeDocument/2006/relationships/slideLayout" Target="../slideLayouts/slideLayout165.xml"/><Relationship Id="rId40" Type="http://schemas.openxmlformats.org/officeDocument/2006/relationships/slideLayout" Target="../slideLayouts/slideLayout168.xml"/><Relationship Id="rId45" Type="http://schemas.openxmlformats.org/officeDocument/2006/relationships/slideLayout" Target="../slideLayouts/slideLayout173.xml"/><Relationship Id="rId53" Type="http://schemas.openxmlformats.org/officeDocument/2006/relationships/image" Target="../media/image1.emf"/><Relationship Id="rId5" Type="http://schemas.openxmlformats.org/officeDocument/2006/relationships/slideLayout" Target="../slideLayouts/slideLayout133.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4" Type="http://schemas.openxmlformats.org/officeDocument/2006/relationships/slideLayout" Target="../slideLayouts/slideLayout172.xml"/><Relationship Id="rId52" Type="http://schemas.openxmlformats.org/officeDocument/2006/relationships/oleObject" Target="../embeddings/oleObject8.bin"/><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 Id="rId43" Type="http://schemas.openxmlformats.org/officeDocument/2006/relationships/slideLayout" Target="../slideLayouts/slideLayout171.xml"/><Relationship Id="rId48" Type="http://schemas.openxmlformats.org/officeDocument/2006/relationships/slideLayout" Target="../slideLayouts/slideLayout176.xml"/><Relationship Id="rId8" Type="http://schemas.openxmlformats.org/officeDocument/2006/relationships/slideLayout" Target="../slideLayouts/slideLayout136.xml"/><Relationship Id="rId51" Type="http://schemas.openxmlformats.org/officeDocument/2006/relationships/tags" Target="../tags/tag9.xml"/><Relationship Id="rId3" Type="http://schemas.openxmlformats.org/officeDocument/2006/relationships/slideLayout" Target="../slideLayouts/slideLayout131.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38" Type="http://schemas.openxmlformats.org/officeDocument/2006/relationships/slideLayout" Target="../slideLayouts/slideLayout166.xml"/><Relationship Id="rId46" Type="http://schemas.openxmlformats.org/officeDocument/2006/relationships/slideLayout" Target="../slideLayouts/slideLayout174.xml"/><Relationship Id="rId20" Type="http://schemas.openxmlformats.org/officeDocument/2006/relationships/slideLayout" Target="../slideLayouts/slideLayout148.xml"/><Relationship Id="rId41" Type="http://schemas.openxmlformats.org/officeDocument/2006/relationships/slideLayout" Target="../slideLayouts/slideLayout169.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slideLayout" Target="../slideLayouts/slideLayout164.xml"/><Relationship Id="rId49" Type="http://schemas.openxmlformats.org/officeDocument/2006/relationships/slideLayout" Target="../slideLayouts/slideLayout1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26" Type="http://schemas.openxmlformats.org/officeDocument/2006/relationships/slideLayout" Target="../slideLayouts/slideLayout203.xml"/><Relationship Id="rId3" Type="http://schemas.openxmlformats.org/officeDocument/2006/relationships/slideLayout" Target="../slideLayouts/slideLayout180.xml"/><Relationship Id="rId21" Type="http://schemas.openxmlformats.org/officeDocument/2006/relationships/slideLayout" Target="../slideLayouts/slideLayout198.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slideLayout" Target="../slideLayouts/slideLayout202.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slideLayout" Target="../slideLayouts/slideLayout197.xml"/><Relationship Id="rId29" Type="http://schemas.openxmlformats.org/officeDocument/2006/relationships/oleObject" Target="../embeddings/oleObject9.bin"/><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24" Type="http://schemas.openxmlformats.org/officeDocument/2006/relationships/slideLayout" Target="../slideLayouts/slideLayout201.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slideLayout" Target="../slideLayouts/slideLayout200.xml"/><Relationship Id="rId28" Type="http://schemas.openxmlformats.org/officeDocument/2006/relationships/tags" Target="../tags/tag10.xml"/><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slideLayout" Target="../slideLayouts/slideLayout199.xml"/><Relationship Id="rId27" Type="http://schemas.openxmlformats.org/officeDocument/2006/relationships/theme" Target="../theme/theme7.xml"/><Relationship Id="rId30"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image" Target="../media/image1.emf"/><Relationship Id="rId5" Type="http://schemas.openxmlformats.org/officeDocument/2006/relationships/slideLayout" Target="../slideLayouts/slideLayout208.xml"/><Relationship Id="rId10" Type="http://schemas.openxmlformats.org/officeDocument/2006/relationships/oleObject" Target="../embeddings/oleObject10.bin"/><Relationship Id="rId4" Type="http://schemas.openxmlformats.org/officeDocument/2006/relationships/slideLayout" Target="../slideLayouts/slideLayout207.xml"/><Relationship Id="rId9" Type="http://schemas.openxmlformats.org/officeDocument/2006/relationships/tags" Target="../tags/tag13.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tags" Target="../tags/tag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DE0337-A0E6-4565-8E16-F129C22833B2}"/>
              </a:ext>
            </a:extLst>
          </p:cNvPr>
          <p:cNvGraphicFramePr>
            <a:graphicFrameLocks noChangeAspect="1"/>
          </p:cNvGraphicFramePr>
          <p:nvPr userDrawn="1">
            <p:custDataLst>
              <p:tags r:id="rId54"/>
            </p:custDataLst>
            <p:extLst>
              <p:ext uri="{D42A27DB-BD31-4B8C-83A1-F6EECF244321}">
                <p14:modId xmlns:p14="http://schemas.microsoft.com/office/powerpoint/2010/main" val="321802487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5" imgW="216" imgH="216" progId="TCLayout.ActiveDocument.1">
                  <p:embed/>
                </p:oleObj>
              </mc:Choice>
              <mc:Fallback>
                <p:oleObj name="think-cell Slide" r:id="rId55" imgW="216" imgH="216" progId="TCLayout.ActiveDocument.1">
                  <p:embed/>
                  <p:pic>
                    <p:nvPicPr>
                      <p:cNvPr id="2" name="Object 1" hidden="1">
                        <a:extLst>
                          <a:ext uri="{FF2B5EF4-FFF2-40B4-BE49-F238E27FC236}">
                            <a16:creationId xmlns:a16="http://schemas.microsoft.com/office/drawing/2014/main" id="{15DE0337-A0E6-4565-8E16-F129C22833B2}"/>
                          </a:ext>
                        </a:extLst>
                      </p:cNvPr>
                      <p:cNvPicPr/>
                      <p:nvPr/>
                    </p:nvPicPr>
                    <p:blipFill>
                      <a:blip r:embed="rId56"/>
                      <a:stretch>
                        <a:fillRect/>
                      </a:stretch>
                    </p:blipFill>
                    <p:spPr>
                      <a:xfrm>
                        <a:off x="1589" y="1588"/>
                        <a:ext cx="1588"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6"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a:defRPr sz="960" b="1" i="0">
                <a:solidFill>
                  <a:srgbClr val="FFFFFF"/>
                </a:solidFill>
                <a:latin typeface="IBM Eliot Sans Medium" panose="020B0703050000000000"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960" dirty="0">
                <a:solidFill>
                  <a:schemeClr val="tx2"/>
                </a:solidFill>
              </a:rPr>
              <a:t>Equitable</a:t>
            </a:r>
          </a:p>
        </p:txBody>
      </p:sp>
    </p:spTree>
    <p:extLst>
      <p:ext uri="{BB962C8B-B14F-4D97-AF65-F5344CB8AC3E}">
        <p14:creationId xmlns:p14="http://schemas.microsoft.com/office/powerpoint/2010/main" val="3383135393"/>
      </p:ext>
    </p:extLst>
  </p:cSld>
  <p:clrMap bg1="lt1" tx1="dk1" bg2="lt2" tx2="dk2" accent1="accent1" accent2="accent2" accent3="accent3" accent4="accent4" accent5="accent5" accent6="accent6" hlink="hlink" folHlink="folHlink"/>
  <p:sldLayoutIdLst>
    <p:sldLayoutId id="2147483740" r:id="rId1"/>
    <p:sldLayoutId id="2147483953" r:id="rId2"/>
    <p:sldLayoutId id="214748396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968" r:id="rId14"/>
    <p:sldLayoutId id="2147483704" r:id="rId15"/>
    <p:sldLayoutId id="2147483705" r:id="rId16"/>
    <p:sldLayoutId id="2147483706" r:id="rId17"/>
    <p:sldLayoutId id="2147483707" r:id="rId18"/>
    <p:sldLayoutId id="2147483708" r:id="rId19"/>
    <p:sldLayoutId id="2147483970" r:id="rId20"/>
    <p:sldLayoutId id="2147483710" r:id="rId21"/>
    <p:sldLayoutId id="2147483711" r:id="rId22"/>
    <p:sldLayoutId id="2147483712" r:id="rId23"/>
    <p:sldLayoutId id="2147483967" r:id="rId24"/>
    <p:sldLayoutId id="2147483966" r:id="rId25"/>
    <p:sldLayoutId id="2147483715" r:id="rId26"/>
    <p:sldLayoutId id="2147483716" r:id="rId27"/>
    <p:sldLayoutId id="2147483717" r:id="rId28"/>
    <p:sldLayoutId id="2147483718" r:id="rId29"/>
    <p:sldLayoutId id="2147483719" r:id="rId30"/>
    <p:sldLayoutId id="2147483720" r:id="rId31"/>
    <p:sldLayoutId id="2147483961" r:id="rId32"/>
    <p:sldLayoutId id="2147483722" r:id="rId33"/>
    <p:sldLayoutId id="2147483723" r:id="rId34"/>
    <p:sldLayoutId id="2147483725" r:id="rId35"/>
    <p:sldLayoutId id="2147483726" r:id="rId36"/>
    <p:sldLayoutId id="2147483724" r:id="rId37"/>
    <p:sldLayoutId id="2147483727" r:id="rId38"/>
    <p:sldLayoutId id="2147483729" r:id="rId39"/>
    <p:sldLayoutId id="2147483733" r:id="rId40"/>
    <p:sldLayoutId id="2147483962" r:id="rId41"/>
    <p:sldLayoutId id="2147483963" r:id="rId42"/>
    <p:sldLayoutId id="2147483731" r:id="rId43"/>
    <p:sldLayoutId id="2147483734" r:id="rId44"/>
    <p:sldLayoutId id="2147483736" r:id="rId45"/>
    <p:sldLayoutId id="2147483739" r:id="rId46"/>
    <p:sldLayoutId id="2147483964" r:id="rId47"/>
    <p:sldLayoutId id="2147483965" r:id="rId48"/>
    <p:sldLayoutId id="2147484188" r:id="rId49"/>
    <p:sldLayoutId id="2147484189" r:id="rId50"/>
    <p:sldLayoutId id="2147484191" r:id="rId51"/>
    <p:sldLayoutId id="2147484192" r:id="rId5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userDrawn="1">
          <p15:clr>
            <a:srgbClr val="FDE53C"/>
          </p15:clr>
        </p15:guide>
        <p15:guide id="8" pos="2483" userDrawn="1">
          <p15:clr>
            <a:srgbClr val="FDE53C"/>
          </p15:clr>
        </p15:guide>
        <p15:guide id="15" orient="horz" pos="4896" userDrawn="1">
          <p15:clr>
            <a:srgbClr val="F26B43"/>
          </p15:clr>
        </p15:guide>
        <p15:guide id="16" pos="8928" userDrawn="1">
          <p15:clr>
            <a:srgbClr val="FDE53C"/>
          </p15:clr>
        </p15:guide>
        <p15:guide id="17" pos="288" userDrawn="1">
          <p15:clr>
            <a:srgbClr val="FDE53C"/>
          </p15:clr>
        </p15:guide>
        <p15:guide id="19" orient="horz" pos="288" userDrawn="1">
          <p15:clr>
            <a:srgbClr val="F26B43"/>
          </p15:clr>
        </p15:guide>
        <p15:guide id="20" pos="4567" userDrawn="1">
          <p15:clr>
            <a:srgbClr val="FDE53C"/>
          </p15:clr>
        </p15:guide>
        <p15:guide id="21" pos="4663" userDrawn="1">
          <p15:clr>
            <a:srgbClr val="FDE53C"/>
          </p15:clr>
        </p15:guide>
        <p15:guide id="22" pos="6755" userDrawn="1">
          <p15:clr>
            <a:srgbClr val="FDE53C"/>
          </p15:clr>
        </p15:guide>
        <p15:guide id="23" pos="6851" userDrawn="1">
          <p15:clr>
            <a:srgbClr val="FDE53C"/>
          </p15:clr>
        </p15:guide>
        <p15:guide id="24" pos="2400" userDrawn="1">
          <p15:clr>
            <a:srgbClr val="FDE53C"/>
          </p15:clr>
        </p15:guide>
        <p15:guide id="25" pos="1659" userDrawn="1">
          <p15:clr>
            <a:srgbClr val="FDE53C"/>
          </p15:clr>
        </p15:guide>
        <p15:guide id="26" pos="1755" userDrawn="1">
          <p15:clr>
            <a:srgbClr val="FDE53C"/>
          </p15:clr>
        </p15:guide>
        <p15:guide id="27" pos="3111" userDrawn="1">
          <p15:clr>
            <a:srgbClr val="FDE53C"/>
          </p15:clr>
        </p15:guide>
        <p15:guide id="28" pos="3205" userDrawn="1">
          <p15:clr>
            <a:srgbClr val="FDE53C"/>
          </p15:clr>
        </p15:guide>
        <p15:guide id="29" pos="6016" userDrawn="1">
          <p15:clr>
            <a:srgbClr val="FDE53C"/>
          </p15:clr>
        </p15:guide>
        <p15:guide id="30" pos="6103" userDrawn="1">
          <p15:clr>
            <a:srgbClr val="FDE53C"/>
          </p15:clr>
        </p15:guide>
        <p15:guide id="31" pos="7463" userDrawn="1">
          <p15:clr>
            <a:srgbClr val="FDE53C"/>
          </p15:clr>
        </p15:guide>
        <p15:guide id="32" pos="7557" userDrawn="1">
          <p15:clr>
            <a:srgbClr val="FDE53C"/>
          </p15:clr>
        </p15:guide>
        <p15:guide id="33" pos="7244" userDrawn="1">
          <p15:clr>
            <a:srgbClr val="FDE53C"/>
          </p15:clr>
        </p15:guide>
        <p15:guide id="34" orient="horz" pos="2692" userDrawn="1">
          <p15:clr>
            <a:srgbClr val="F26B43"/>
          </p15:clr>
        </p15:guide>
        <p15:guide id="35" pos="460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48" imgW="7772400" imgH="10058400" progId="TCLayout.ActiveDocument.1">
                  <p:embed/>
                </p:oleObj>
              </mc:Choice>
              <mc:Fallback>
                <p:oleObj name="think-cell Slide" r:id="rId48"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9"/>
                      <a:stretch>
                        <a:fillRect/>
                      </a:stretch>
                    </p:blipFill>
                    <p:spPr>
                      <a:xfrm>
                        <a:off x="1589" y="1590"/>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6"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latin typeface="Segoe UI" panose="020B0502040204020203" pitchFamily="34" charset="0"/>
                <a:sym typeface="Segoe UI" panose="020B0502040204020203" pitchFamily="34" charset="0"/>
              </a:rPr>
              <a:t>Equitable</a:t>
            </a:r>
          </a:p>
        </p:txBody>
      </p:sp>
    </p:spTree>
    <p:extLst>
      <p:ext uri="{BB962C8B-B14F-4D97-AF65-F5344CB8AC3E}">
        <p14:creationId xmlns:p14="http://schemas.microsoft.com/office/powerpoint/2010/main" val="250018927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 id="2147484140" r:id="rId23"/>
    <p:sldLayoutId id="2147484141" r:id="rId24"/>
    <p:sldLayoutId id="2147484142" r:id="rId25"/>
    <p:sldLayoutId id="2147484143" r:id="rId26"/>
    <p:sldLayoutId id="2147484144" r:id="rId27"/>
    <p:sldLayoutId id="2147484145" r:id="rId28"/>
    <p:sldLayoutId id="2147484146" r:id="rId29"/>
    <p:sldLayoutId id="2147484147" r:id="rId30"/>
    <p:sldLayoutId id="2147484148" r:id="rId31"/>
    <p:sldLayoutId id="2147484149" r:id="rId32"/>
    <p:sldLayoutId id="2147484150" r:id="rId33"/>
    <p:sldLayoutId id="2147484151" r:id="rId34"/>
    <p:sldLayoutId id="2147484152" r:id="rId35"/>
    <p:sldLayoutId id="2147484153" r:id="rId36"/>
    <p:sldLayoutId id="2147484154" r:id="rId37"/>
    <p:sldLayoutId id="2147484155" r:id="rId38"/>
    <p:sldLayoutId id="2147484156" r:id="rId39"/>
    <p:sldLayoutId id="2147484157" r:id="rId40"/>
    <p:sldLayoutId id="2147484158" r:id="rId41"/>
    <p:sldLayoutId id="2147484159" r:id="rId42"/>
    <p:sldLayoutId id="2147484160" r:id="rId43"/>
    <p:sldLayoutId id="2147484161" r:id="rId44"/>
    <p:sldLayoutId id="2147484273" r:id="rId45"/>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userDrawn="1">
          <p15:clr>
            <a:srgbClr val="FDE53C"/>
          </p15:clr>
        </p15:guide>
        <p15:guide id="8" pos="2483" userDrawn="1">
          <p15:clr>
            <a:srgbClr val="FDE53C"/>
          </p15:clr>
        </p15:guide>
        <p15:guide id="15" orient="horz" pos="4896" userDrawn="1">
          <p15:clr>
            <a:srgbClr val="F26B43"/>
          </p15:clr>
        </p15:guide>
        <p15:guide id="16" pos="8928" userDrawn="1">
          <p15:clr>
            <a:srgbClr val="FDE53C"/>
          </p15:clr>
        </p15:guide>
        <p15:guide id="17" pos="288" userDrawn="1">
          <p15:clr>
            <a:srgbClr val="FDE53C"/>
          </p15:clr>
        </p15:guide>
        <p15:guide id="19" orient="horz" pos="288" userDrawn="1">
          <p15:clr>
            <a:srgbClr val="F26B43"/>
          </p15:clr>
        </p15:guide>
        <p15:guide id="20" pos="4567" userDrawn="1">
          <p15:clr>
            <a:srgbClr val="FDE53C"/>
          </p15:clr>
        </p15:guide>
        <p15:guide id="21" pos="4663" userDrawn="1">
          <p15:clr>
            <a:srgbClr val="FDE53C"/>
          </p15:clr>
        </p15:guide>
        <p15:guide id="22" pos="6755" userDrawn="1">
          <p15:clr>
            <a:srgbClr val="FDE53C"/>
          </p15:clr>
        </p15:guide>
        <p15:guide id="23" pos="6851" userDrawn="1">
          <p15:clr>
            <a:srgbClr val="FDE53C"/>
          </p15:clr>
        </p15:guide>
        <p15:guide id="24" pos="2400" userDrawn="1">
          <p15:clr>
            <a:srgbClr val="FDE53C"/>
          </p15:clr>
        </p15:guide>
        <p15:guide id="25" pos="1659" userDrawn="1">
          <p15:clr>
            <a:srgbClr val="FDE53C"/>
          </p15:clr>
        </p15:guide>
        <p15:guide id="26" pos="1755" userDrawn="1">
          <p15:clr>
            <a:srgbClr val="FDE53C"/>
          </p15:clr>
        </p15:guide>
        <p15:guide id="27" pos="3111" userDrawn="1">
          <p15:clr>
            <a:srgbClr val="FDE53C"/>
          </p15:clr>
        </p15:guide>
        <p15:guide id="28" pos="3205" userDrawn="1">
          <p15:clr>
            <a:srgbClr val="FDE53C"/>
          </p15:clr>
        </p15:guide>
        <p15:guide id="29" pos="6016" userDrawn="1">
          <p15:clr>
            <a:srgbClr val="FDE53C"/>
          </p15:clr>
        </p15:guide>
        <p15:guide id="30" pos="6103" userDrawn="1">
          <p15:clr>
            <a:srgbClr val="FDE53C"/>
          </p15:clr>
        </p15:guide>
        <p15:guide id="31" pos="7463" userDrawn="1">
          <p15:clr>
            <a:srgbClr val="FDE53C"/>
          </p15:clr>
        </p15:guide>
        <p15:guide id="32" pos="7557" userDrawn="1">
          <p15:clr>
            <a:srgbClr val="FDE53C"/>
          </p15:clr>
        </p15:guide>
        <p15:guide id="33" pos="7244" userDrawn="1">
          <p15:clr>
            <a:srgbClr val="FDE53C"/>
          </p15:clr>
        </p15:guide>
        <p15:guide id="34" orient="horz" pos="2692" userDrawn="1">
          <p15:clr>
            <a:srgbClr val="F26B43"/>
          </p15:clr>
        </p15:guide>
        <p15:guide id="35" pos="4608"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9" y="1590"/>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A834CCC7-3947-D345-8E79-92C9B0061AB6}"/>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solidFill>
                  <a:srgbClr val="FFFFFF"/>
                </a:solidFill>
                <a:latin typeface="Segoe UI" panose="020B0502040204020203" pitchFamily="34" charset="0"/>
                <a:sym typeface="Segoe UI" panose="020B0502040204020203" pitchFamily="34" charset="0"/>
              </a:rPr>
              <a:t>Equitable</a:t>
            </a:r>
          </a:p>
        </p:txBody>
      </p:sp>
    </p:spTree>
    <p:extLst>
      <p:ext uri="{BB962C8B-B14F-4D97-AF65-F5344CB8AC3E}">
        <p14:creationId xmlns:p14="http://schemas.microsoft.com/office/powerpoint/2010/main" val="328785508"/>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 id="2147484181" r:id="rId19"/>
    <p:sldLayoutId id="2147484182" r:id="rId20"/>
    <p:sldLayoutId id="2147484183" r:id="rId21"/>
    <p:sldLayoutId id="2147484184" r:id="rId22"/>
    <p:sldLayoutId id="2147484185"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3" userDrawn="1">
          <p15:clr>
            <a:srgbClr val="FDE53C"/>
          </p15:clr>
        </p15:guide>
        <p15:guide id="15" pos="4656" userDrawn="1">
          <p15:clr>
            <a:srgbClr val="FDE53C"/>
          </p15:clr>
        </p15:guide>
        <p15:guide id="16" pos="6013" userDrawn="1">
          <p15:clr>
            <a:srgbClr val="FDE53C"/>
          </p15:clr>
        </p15:guide>
        <p15:guide id="17" pos="6107"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21"/>
            </p:custDataLst>
            <p:extLst>
              <p:ext uri="{D42A27DB-BD31-4B8C-83A1-F6EECF244321}">
                <p14:modId xmlns:p14="http://schemas.microsoft.com/office/powerpoint/2010/main" val="183087358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22" imgW="216" imgH="216" progId="TCLayout.ActiveDocument.1">
                  <p:embed/>
                </p:oleObj>
              </mc:Choice>
              <mc:Fallback>
                <p:oleObj name="think-cell Slide" r:id="rId22"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3"/>
                      <a:stretch>
                        <a:fillRect/>
                      </a:stretch>
                    </p:blipFill>
                    <p:spPr>
                      <a:xfrm>
                        <a:off x="1589"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3971" r:id="rId1"/>
    <p:sldLayoutId id="2147483786" r:id="rId2"/>
    <p:sldLayoutId id="2147483787" r:id="rId3"/>
    <p:sldLayoutId id="2147483788" r:id="rId4"/>
    <p:sldLayoutId id="2147483789" r:id="rId5"/>
    <p:sldLayoutId id="2147483790" r:id="rId6"/>
    <p:sldLayoutId id="2147483791" r:id="rId7"/>
    <p:sldLayoutId id="2147483792" r:id="rId8"/>
    <p:sldLayoutId id="2147483960" r:id="rId9"/>
    <p:sldLayoutId id="2147483794" r:id="rId10"/>
    <p:sldLayoutId id="2147483795" r:id="rId11"/>
    <p:sldLayoutId id="2147483796" r:id="rId12"/>
    <p:sldLayoutId id="2147483728" r:id="rId13"/>
    <p:sldLayoutId id="2147483797" r:id="rId14"/>
    <p:sldLayoutId id="2147483798" r:id="rId15"/>
    <p:sldLayoutId id="2147483799" r:id="rId16"/>
    <p:sldLayoutId id="2147483800" r:id="rId17"/>
    <p:sldLayoutId id="2147484187" r:id="rId18"/>
    <p:sldLayoutId id="2147484274" r:id="rId19"/>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3" userDrawn="1">
          <p15:clr>
            <a:srgbClr val="FDE53C"/>
          </p15:clr>
        </p15:guide>
        <p15:guide id="15" pos="4656" userDrawn="1">
          <p15:clr>
            <a:srgbClr val="FDE53C"/>
          </p15:clr>
        </p15:guide>
        <p15:guide id="16" pos="6013" userDrawn="1">
          <p15:clr>
            <a:srgbClr val="FDE53C"/>
          </p15:clr>
        </p15:guide>
        <p15:guide id="17" pos="6107"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7"/>
            </p:custDataLst>
            <p:extLst>
              <p:ext uri="{D42A27DB-BD31-4B8C-83A1-F6EECF244321}">
                <p14:modId xmlns:p14="http://schemas.microsoft.com/office/powerpoint/2010/main" val="106740106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8" imgW="216" imgH="216" progId="TCLayout.ActiveDocument.1">
                  <p:embed/>
                </p:oleObj>
              </mc:Choice>
              <mc:Fallback>
                <p:oleObj name="think-cell Slide" r:id="rId8"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9"/>
                      <a:stretch>
                        <a:fillRect/>
                      </a:stretch>
                    </p:blipFill>
                    <p:spPr>
                      <a:xfrm>
                        <a:off x="1589"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367674" y="7593827"/>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9" r:id="rId5"/>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4"/>
            </p:custDataLst>
            <p:extLst>
              <p:ext uri="{D42A27DB-BD31-4B8C-83A1-F6EECF244321}">
                <p14:modId xmlns:p14="http://schemas.microsoft.com/office/powerpoint/2010/main" val="365852979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latin typeface="IBM Eliot Sans Medium" panose="020B0703050000000000" pitchFamily="34" charset="0"/>
              </a:rPr>
              <a:t>Equitable</a:t>
            </a:r>
          </a:p>
        </p:txBody>
      </p:sp>
    </p:spTree>
    <p:extLst>
      <p:ext uri="{BB962C8B-B14F-4D97-AF65-F5344CB8AC3E}">
        <p14:creationId xmlns:p14="http://schemas.microsoft.com/office/powerpoint/2010/main" val="3299972402"/>
      </p:ext>
    </p:extLst>
  </p:cSld>
  <p:clrMap bg1="lt1" tx1="dk1" bg2="lt2" tx2="dk2" accent1="accent1" accent2="accent2" accent3="accent3" accent4="accent4" accent5="accent5" accent6="accent6" hlink="hlink" folHlink="folHlink"/>
  <p:sldLayoutIdLst>
    <p:sldLayoutId id="2147483951" r:id="rId1"/>
    <p:sldLayoutId id="2147483950" r:id="rId2"/>
  </p:sldLayoutIdLst>
  <p:hf hdr="0" dt="0"/>
  <p:txStyles>
    <p:titleStyle>
      <a:lvl1pPr algn="l" defTabSz="1097253"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pos="8928" userDrawn="1">
          <p15:clr>
            <a:srgbClr val="FDE53C"/>
          </p15:clr>
        </p15:guide>
        <p15:guide id="3" pos="288" userDrawn="1">
          <p15:clr>
            <a:srgbClr val="FDE53C"/>
          </p15:clr>
        </p15:guide>
        <p15:guide id="4" orient="horz" pos="2592" userDrawn="1">
          <p15:clr>
            <a:srgbClr val="FDE53C"/>
          </p15:clr>
        </p15:guide>
        <p15:guide id="5" orient="horz" pos="288" userDrawn="1">
          <p15:clr>
            <a:srgbClr val="F26B43"/>
          </p15:clr>
        </p15:guide>
        <p15:guide id="6" orient="horz" pos="4896" userDrawn="1">
          <p15:clr>
            <a:srgbClr val="F26B43"/>
          </p15:clr>
        </p15:guide>
        <p15:guide id="7" pos="418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2"/>
            </p:custDataLst>
            <p:extLst>
              <p:ext uri="{D42A27DB-BD31-4B8C-83A1-F6EECF244321}">
                <p14:modId xmlns:p14="http://schemas.microsoft.com/office/powerpoint/2010/main" val="152168529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3" imgW="216" imgH="216" progId="TCLayout.ActiveDocument.1">
                  <p:embed/>
                </p:oleObj>
              </mc:Choice>
              <mc:Fallback>
                <p:oleObj name="think-cell Slide" r:id="rId53"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4"/>
                      <a:stretch>
                        <a:fillRect/>
                      </a:stretch>
                    </p:blipFill>
                    <p:spPr>
                      <a:xfrm>
                        <a:off x="1589" y="1588"/>
                        <a:ext cx="1588"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6" y="7615599"/>
            <a:ext cx="419734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latin typeface="IBM Eliot Sans Medium" panose="020B0703050000000000" pitchFamily="34" charset="0"/>
              </a:rPr>
              <a:t>Equitable</a:t>
            </a:r>
          </a:p>
        </p:txBody>
      </p:sp>
    </p:spTree>
    <p:extLst>
      <p:ext uri="{BB962C8B-B14F-4D97-AF65-F5344CB8AC3E}">
        <p14:creationId xmlns:p14="http://schemas.microsoft.com/office/powerpoint/2010/main" val="328757328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 id="2147484016" r:id="rId38"/>
    <p:sldLayoutId id="2147484017" r:id="rId39"/>
    <p:sldLayoutId id="2147484018" r:id="rId40"/>
    <p:sldLayoutId id="2147484019" r:id="rId41"/>
    <p:sldLayoutId id="2147484020" r:id="rId42"/>
    <p:sldLayoutId id="2147484021" r:id="rId43"/>
    <p:sldLayoutId id="2147484022" r:id="rId44"/>
    <p:sldLayoutId id="2147484023" r:id="rId45"/>
    <p:sldLayoutId id="2147484024" r:id="rId46"/>
    <p:sldLayoutId id="2147484025" r:id="rId47"/>
    <p:sldLayoutId id="2147484026" r:id="rId48"/>
    <p:sldLayoutId id="2147484027" r:id="rId49"/>
    <p:sldLayoutId id="2147484030" r:id="rId50"/>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userDrawn="1">
          <p15:clr>
            <a:srgbClr val="FDE53C"/>
          </p15:clr>
        </p15:guide>
        <p15:guide id="8" pos="2483" userDrawn="1">
          <p15:clr>
            <a:srgbClr val="FDE53C"/>
          </p15:clr>
        </p15:guide>
        <p15:guide id="15" orient="horz" pos="4896" userDrawn="1">
          <p15:clr>
            <a:srgbClr val="F26B43"/>
          </p15:clr>
        </p15:guide>
        <p15:guide id="16" pos="8928" userDrawn="1">
          <p15:clr>
            <a:srgbClr val="FDE53C"/>
          </p15:clr>
        </p15:guide>
        <p15:guide id="17" pos="288" userDrawn="1">
          <p15:clr>
            <a:srgbClr val="FDE53C"/>
          </p15:clr>
        </p15:guide>
        <p15:guide id="19" orient="horz" pos="288" userDrawn="1">
          <p15:clr>
            <a:srgbClr val="F26B43"/>
          </p15:clr>
        </p15:guide>
        <p15:guide id="20" pos="4567" userDrawn="1">
          <p15:clr>
            <a:srgbClr val="FDE53C"/>
          </p15:clr>
        </p15:guide>
        <p15:guide id="21" pos="4663" userDrawn="1">
          <p15:clr>
            <a:srgbClr val="FDE53C"/>
          </p15:clr>
        </p15:guide>
        <p15:guide id="22" pos="6755" userDrawn="1">
          <p15:clr>
            <a:srgbClr val="FDE53C"/>
          </p15:clr>
        </p15:guide>
        <p15:guide id="23" pos="6851" userDrawn="1">
          <p15:clr>
            <a:srgbClr val="FDE53C"/>
          </p15:clr>
        </p15:guide>
        <p15:guide id="24" pos="2400" userDrawn="1">
          <p15:clr>
            <a:srgbClr val="FDE53C"/>
          </p15:clr>
        </p15:guide>
        <p15:guide id="25" pos="1659" userDrawn="1">
          <p15:clr>
            <a:srgbClr val="FDE53C"/>
          </p15:clr>
        </p15:guide>
        <p15:guide id="26" pos="1755" userDrawn="1">
          <p15:clr>
            <a:srgbClr val="FDE53C"/>
          </p15:clr>
        </p15:guide>
        <p15:guide id="27" pos="3111" userDrawn="1">
          <p15:clr>
            <a:srgbClr val="FDE53C"/>
          </p15:clr>
        </p15:guide>
        <p15:guide id="28" pos="3205" userDrawn="1">
          <p15:clr>
            <a:srgbClr val="FDE53C"/>
          </p15:clr>
        </p15:guide>
        <p15:guide id="29" pos="6016" userDrawn="1">
          <p15:clr>
            <a:srgbClr val="FDE53C"/>
          </p15:clr>
        </p15:guide>
        <p15:guide id="30" pos="6103" userDrawn="1">
          <p15:clr>
            <a:srgbClr val="FDE53C"/>
          </p15:clr>
        </p15:guide>
        <p15:guide id="31" pos="7463" userDrawn="1">
          <p15:clr>
            <a:srgbClr val="FDE53C"/>
          </p15:clr>
        </p15:guide>
        <p15:guide id="32" pos="7557" userDrawn="1">
          <p15:clr>
            <a:srgbClr val="FDE53C"/>
          </p15:clr>
        </p15:guide>
        <p15:guide id="33" pos="7244" userDrawn="1">
          <p15:clr>
            <a:srgbClr val="FDE53C"/>
          </p15:clr>
        </p15:guide>
        <p15:guide id="34" orient="horz" pos="2692" userDrawn="1">
          <p15:clr>
            <a:srgbClr val="F26B43"/>
          </p15:clr>
        </p15:guide>
        <p15:guide id="35" pos="460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2" imgW="216" imgH="216" progId="TCLayout.ActiveDocument.1">
                  <p:embed/>
                </p:oleObj>
              </mc:Choice>
              <mc:Fallback>
                <p:oleObj name="think-cell Slide" r:id="rId52"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3"/>
                      <a:stretch>
                        <a:fillRect/>
                      </a:stretch>
                    </p:blipFill>
                    <p:spPr>
                      <a:xfrm>
                        <a:off x="1589" y="1588"/>
                        <a:ext cx="1588"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6" y="7615599"/>
            <a:ext cx="419734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latin typeface="IBM Eliot Sans Medium" panose="020B0703050000000000" pitchFamily="34" charset="0"/>
              </a:rPr>
              <a:t>Equitable</a:t>
            </a:r>
          </a:p>
        </p:txBody>
      </p:sp>
    </p:spTree>
    <p:extLst>
      <p:ext uri="{BB962C8B-B14F-4D97-AF65-F5344CB8AC3E}">
        <p14:creationId xmlns:p14="http://schemas.microsoft.com/office/powerpoint/2010/main" val="2302692451"/>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 id="2147484062" r:id="rId28"/>
    <p:sldLayoutId id="2147484063" r:id="rId29"/>
    <p:sldLayoutId id="2147484064" r:id="rId30"/>
    <p:sldLayoutId id="2147484065" r:id="rId31"/>
    <p:sldLayoutId id="2147484066" r:id="rId32"/>
    <p:sldLayoutId id="2147484067" r:id="rId33"/>
    <p:sldLayoutId id="2147484068" r:id="rId34"/>
    <p:sldLayoutId id="2147484069" r:id="rId35"/>
    <p:sldLayoutId id="2147484070" r:id="rId36"/>
    <p:sldLayoutId id="2147484071" r:id="rId37"/>
    <p:sldLayoutId id="2147484072" r:id="rId38"/>
    <p:sldLayoutId id="2147484073" r:id="rId39"/>
    <p:sldLayoutId id="2147484074" r:id="rId40"/>
    <p:sldLayoutId id="2147484075" r:id="rId41"/>
    <p:sldLayoutId id="2147484076" r:id="rId42"/>
    <p:sldLayoutId id="2147484077" r:id="rId43"/>
    <p:sldLayoutId id="2147484078" r:id="rId44"/>
    <p:sldLayoutId id="2147484079" r:id="rId45"/>
    <p:sldLayoutId id="2147484080" r:id="rId46"/>
    <p:sldLayoutId id="2147484081" r:id="rId47"/>
    <p:sldLayoutId id="2147484082" r:id="rId48"/>
    <p:sldLayoutId id="2147484084" r:id="rId49"/>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userDrawn="1">
          <p15:clr>
            <a:srgbClr val="FDE53C"/>
          </p15:clr>
        </p15:guide>
        <p15:guide id="8" pos="2483" userDrawn="1">
          <p15:clr>
            <a:srgbClr val="FDE53C"/>
          </p15:clr>
        </p15:guide>
        <p15:guide id="15" orient="horz" pos="4896" userDrawn="1">
          <p15:clr>
            <a:srgbClr val="F26B43"/>
          </p15:clr>
        </p15:guide>
        <p15:guide id="16" pos="8928" userDrawn="1">
          <p15:clr>
            <a:srgbClr val="FDE53C"/>
          </p15:clr>
        </p15:guide>
        <p15:guide id="17" pos="288" userDrawn="1">
          <p15:clr>
            <a:srgbClr val="FDE53C"/>
          </p15:clr>
        </p15:guide>
        <p15:guide id="19" orient="horz" pos="288" userDrawn="1">
          <p15:clr>
            <a:srgbClr val="F26B43"/>
          </p15:clr>
        </p15:guide>
        <p15:guide id="20" pos="4567" userDrawn="1">
          <p15:clr>
            <a:srgbClr val="FDE53C"/>
          </p15:clr>
        </p15:guide>
        <p15:guide id="21" pos="4663" userDrawn="1">
          <p15:clr>
            <a:srgbClr val="FDE53C"/>
          </p15:clr>
        </p15:guide>
        <p15:guide id="22" pos="6755" userDrawn="1">
          <p15:clr>
            <a:srgbClr val="FDE53C"/>
          </p15:clr>
        </p15:guide>
        <p15:guide id="23" pos="6851" userDrawn="1">
          <p15:clr>
            <a:srgbClr val="FDE53C"/>
          </p15:clr>
        </p15:guide>
        <p15:guide id="24" pos="2400" userDrawn="1">
          <p15:clr>
            <a:srgbClr val="FDE53C"/>
          </p15:clr>
        </p15:guide>
        <p15:guide id="25" pos="1659" userDrawn="1">
          <p15:clr>
            <a:srgbClr val="FDE53C"/>
          </p15:clr>
        </p15:guide>
        <p15:guide id="26" pos="1755" userDrawn="1">
          <p15:clr>
            <a:srgbClr val="FDE53C"/>
          </p15:clr>
        </p15:guide>
        <p15:guide id="27" pos="3111" userDrawn="1">
          <p15:clr>
            <a:srgbClr val="FDE53C"/>
          </p15:clr>
        </p15:guide>
        <p15:guide id="28" pos="3205" userDrawn="1">
          <p15:clr>
            <a:srgbClr val="FDE53C"/>
          </p15:clr>
        </p15:guide>
        <p15:guide id="29" pos="6016" userDrawn="1">
          <p15:clr>
            <a:srgbClr val="FDE53C"/>
          </p15:clr>
        </p15:guide>
        <p15:guide id="30" pos="6103" userDrawn="1">
          <p15:clr>
            <a:srgbClr val="FDE53C"/>
          </p15:clr>
        </p15:guide>
        <p15:guide id="31" pos="7463" userDrawn="1">
          <p15:clr>
            <a:srgbClr val="FDE53C"/>
          </p15:clr>
        </p15:guide>
        <p15:guide id="32" pos="7557" userDrawn="1">
          <p15:clr>
            <a:srgbClr val="FDE53C"/>
          </p15:clr>
        </p15:guide>
        <p15:guide id="33" pos="7244" userDrawn="1">
          <p15:clr>
            <a:srgbClr val="FDE53C"/>
          </p15:clr>
        </p15:guide>
        <p15:guide id="34" orient="horz" pos="2692" userDrawn="1">
          <p15:clr>
            <a:srgbClr val="F26B43"/>
          </p15:clr>
        </p15:guide>
        <p15:guide id="35" pos="460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28"/>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29" imgW="216" imgH="216" progId="TCLayout.ActiveDocument.1">
                  <p:embed/>
                </p:oleObj>
              </mc:Choice>
              <mc:Fallback>
                <p:oleObj name="think-cell Slide" r:id="rId29"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30"/>
                      <a:stretch>
                        <a:fillRect/>
                      </a:stretch>
                    </p:blipFill>
                    <p:spPr>
                      <a:xfrm>
                        <a:off x="1589"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a:defRPr sz="960" b="1" i="0">
                <a:solidFill>
                  <a:srgbClr val="FFFFFF"/>
                </a:solidFill>
                <a:latin typeface="IBM Eliot Sans Medium" panose="020B0703050000000000"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960" dirty="0"/>
              <a:t>Equitable</a:t>
            </a:r>
          </a:p>
        </p:txBody>
      </p:sp>
    </p:spTree>
    <p:extLst>
      <p:ext uri="{BB962C8B-B14F-4D97-AF65-F5344CB8AC3E}">
        <p14:creationId xmlns:p14="http://schemas.microsoft.com/office/powerpoint/2010/main" val="4056615913"/>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 id="2147484104" r:id="rId18"/>
    <p:sldLayoutId id="2147484275" r:id="rId19"/>
    <p:sldLayoutId id="2147484276" r:id="rId20"/>
    <p:sldLayoutId id="2147484277" r:id="rId21"/>
    <p:sldLayoutId id="2147484278" r:id="rId22"/>
    <p:sldLayoutId id="2147484279" r:id="rId23"/>
    <p:sldLayoutId id="2147484280" r:id="rId24"/>
    <p:sldLayoutId id="2147484282" r:id="rId25"/>
    <p:sldLayoutId id="2147484283" r:id="rId26"/>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3" userDrawn="1">
          <p15:clr>
            <a:srgbClr val="FDE53C"/>
          </p15:clr>
        </p15:guide>
        <p15:guide id="15" pos="4656" userDrawn="1">
          <p15:clr>
            <a:srgbClr val="FDE53C"/>
          </p15:clr>
        </p15:guide>
        <p15:guide id="16" pos="6013" userDrawn="1">
          <p15:clr>
            <a:srgbClr val="FDE53C"/>
          </p15:clr>
        </p15:guide>
        <p15:guide id="17" pos="6107"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9"/>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0" imgW="216" imgH="216" progId="TCLayout.ActiveDocument.1">
                  <p:embed/>
                </p:oleObj>
              </mc:Choice>
              <mc:Fallback>
                <p:oleObj name="think-cell Slide" r:id="rId10"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11"/>
                      <a:stretch>
                        <a:fillRect/>
                      </a:stretch>
                    </p:blipFill>
                    <p:spPr>
                      <a:xfrm>
                        <a:off x="1589"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2826109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86" r:id="rId6"/>
    <p:sldLayoutId id="2147484190" r:id="rId7"/>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4"/>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3892655" y="7612689"/>
            <a:ext cx="370072" cy="174679"/>
          </a:xfrm>
          <a:prstGeom prst="rect">
            <a:avLst/>
          </a:prstGeom>
          <a:noFill/>
        </p:spPr>
        <p:txBody>
          <a:bodyPr/>
          <a:lstStyle>
            <a:lvl1pPr algn="r">
              <a:defRPr sz="96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367674" y="7615599"/>
            <a:ext cx="2265991"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60" dirty="0">
                <a:latin typeface="IBM Eliot Sans Medium" panose="020B0703050000000000" pitchFamily="34" charset="0"/>
              </a:rPr>
              <a:t>Equitable</a:t>
            </a:r>
          </a:p>
        </p:txBody>
      </p:sp>
    </p:spTree>
    <p:extLst>
      <p:ext uri="{BB962C8B-B14F-4D97-AF65-F5344CB8AC3E}">
        <p14:creationId xmlns:p14="http://schemas.microsoft.com/office/powerpoint/2010/main" val="233735881"/>
      </p:ext>
    </p:extLst>
  </p:cSld>
  <p:clrMap bg1="lt1" tx1="dk1" bg2="lt2" tx2="dk2" accent1="accent1" accent2="accent2" accent3="accent3" accent4="accent4" accent5="accent5" accent6="accent6" hlink="hlink" folHlink="folHlink"/>
  <p:sldLayoutIdLst>
    <p:sldLayoutId id="2147484114" r:id="rId1"/>
    <p:sldLayoutId id="2147484115" r:id="rId2"/>
  </p:sldLayoutIdLst>
  <p:hf hdr="0" dt="0"/>
  <p:txStyles>
    <p:titleStyle>
      <a:lvl1pPr algn="l" defTabSz="1097253"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pos="8928" userDrawn="1">
          <p15:clr>
            <a:srgbClr val="FDE53C"/>
          </p15:clr>
        </p15:guide>
        <p15:guide id="3" pos="288" userDrawn="1">
          <p15:clr>
            <a:srgbClr val="FDE53C"/>
          </p15:clr>
        </p15:guide>
        <p15:guide id="4" orient="horz" pos="2592" userDrawn="1">
          <p15:clr>
            <a:srgbClr val="FDE53C"/>
          </p15:clr>
        </p15:guide>
        <p15:guide id="5" orient="horz" pos="288" userDrawn="1">
          <p15:clr>
            <a:srgbClr val="F26B43"/>
          </p15:clr>
        </p15:guide>
        <p15:guide id="6" orient="horz" pos="4896" userDrawn="1">
          <p15:clr>
            <a:srgbClr val="F26B43"/>
          </p15:clr>
        </p15:guide>
        <p15:guide id="7" pos="41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8.xml"/><Relationship Id="rId1" Type="http://schemas.openxmlformats.org/officeDocument/2006/relationships/tags" Target="../tags/tag91.x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image" Target="../media/image8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8.xml"/><Relationship Id="rId1" Type="http://schemas.openxmlformats.org/officeDocument/2006/relationships/tags" Target="../tags/tag98.x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image" Target="../media/image8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99.xml"/><Relationship Id="rId7" Type="http://schemas.openxmlformats.org/officeDocument/2006/relationships/image" Target="../media/image84.jp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97.xml"/></Relationships>
</file>

<file path=ppt/slides/_rels/slide1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9.xml"/><Relationship Id="rId1" Type="http://schemas.openxmlformats.org/officeDocument/2006/relationships/slideLayout" Target="../slideLayouts/slideLayout136.xml"/></Relationships>
</file>

<file path=ppt/slides/_rels/slide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26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8.xml"/><Relationship Id="rId1" Type="http://schemas.openxmlformats.org/officeDocument/2006/relationships/tags" Target="../tags/tag101.x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image" Target="../media/image86.jp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0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9.xml"/><Relationship Id="rId7" Type="http://schemas.openxmlformats.org/officeDocument/2006/relationships/image" Target="../media/image1.emf"/><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oleObject" Target="../embeddings/oleObject84.bin"/><Relationship Id="rId5" Type="http://schemas.openxmlformats.org/officeDocument/2006/relationships/image" Target="../media/image87.jp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notesSlide" Target="../notesSlides/notesSlide23.xml"/><Relationship Id="rId1" Type="http://schemas.openxmlformats.org/officeDocument/2006/relationships/slideLayout" Target="../slideLayouts/slideLayout201.xml"/><Relationship Id="rId4" Type="http://schemas.openxmlformats.org/officeDocument/2006/relationships/image" Target="../media/image88.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8.xml"/><Relationship Id="rId1" Type="http://schemas.openxmlformats.org/officeDocument/2006/relationships/tags" Target="../tags/tag104.x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image" Target="../media/image89.jpeg"/></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5.xml"/><Relationship Id="rId1" Type="http://schemas.openxmlformats.org/officeDocument/2006/relationships/slideLayout" Target="../slideLayouts/slideLayout20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3.xml"/></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8.xml"/><Relationship Id="rId1" Type="http://schemas.openxmlformats.org/officeDocument/2006/relationships/slideLayout" Target="../slideLayouts/slideLayout2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9.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oleObject" Target="../embeddings/oleObject82.bin"/><Relationship Id="rId5" Type="http://schemas.openxmlformats.org/officeDocument/2006/relationships/image" Target="../media/image92.jp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8.xml"/><Relationship Id="rId1" Type="http://schemas.openxmlformats.org/officeDocument/2006/relationships/tags" Target="../tags/tag111.x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image" Target="../media/image93.jp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9.xml"/><Relationship Id="rId1" Type="http://schemas.openxmlformats.org/officeDocument/2006/relationships/tags" Target="../tags/tag83.xml"/><Relationship Id="rId5" Type="http://schemas.openxmlformats.org/officeDocument/2006/relationships/image" Target="../media/image75.emf"/><Relationship Id="rId4" Type="http://schemas.openxmlformats.org/officeDocument/2006/relationships/oleObject" Target="../embeddings/oleObject7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0.xml"/><Relationship Id="rId1" Type="http://schemas.openxmlformats.org/officeDocument/2006/relationships/tags" Target="../tags/tag84.xml"/><Relationship Id="rId6" Type="http://schemas.openxmlformats.org/officeDocument/2006/relationships/image" Target="../media/image77.png"/><Relationship Id="rId5" Type="http://schemas.openxmlformats.org/officeDocument/2006/relationships/image" Target="../media/image76.emf"/><Relationship Id="rId4" Type="http://schemas.openxmlformats.org/officeDocument/2006/relationships/oleObject" Target="../embeddings/oleObject7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1.xml"/><Relationship Id="rId1" Type="http://schemas.openxmlformats.org/officeDocument/2006/relationships/tags" Target="../tags/tag85.xml"/><Relationship Id="rId6" Type="http://schemas.openxmlformats.org/officeDocument/2006/relationships/image" Target="../media/image79.jpeg"/><Relationship Id="rId5" Type="http://schemas.openxmlformats.org/officeDocument/2006/relationships/image" Target="../media/image78.emf"/><Relationship Id="rId4" Type="http://schemas.openxmlformats.org/officeDocument/2006/relationships/oleObject" Target="../embeddings/oleObject80.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0.xml"/></Relationships>
</file>

<file path=ppt/slides/_rels/slide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8.xml"/><Relationship Id="rId1" Type="http://schemas.openxmlformats.org/officeDocument/2006/relationships/tags" Target="../tags/tag86.xml"/><Relationship Id="rId6" Type="http://schemas.openxmlformats.org/officeDocument/2006/relationships/image" Target="../media/image1.emf"/><Relationship Id="rId5" Type="http://schemas.openxmlformats.org/officeDocument/2006/relationships/oleObject" Target="../embeddings/oleObject81.bin"/><Relationship Id="rId4" Type="http://schemas.openxmlformats.org/officeDocument/2006/relationships/image" Target="../media/image8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58F5ED-EB3E-E24E-9C8D-2714D335986C}"/>
              </a:ext>
            </a:extLst>
          </p:cNvPr>
          <p:cNvSpPr>
            <a:spLocks noGrp="1"/>
          </p:cNvSpPr>
          <p:nvPr>
            <p:ph type="body" sz="quarter" idx="12"/>
          </p:nvPr>
        </p:nvSpPr>
        <p:spPr>
          <a:xfrm>
            <a:off x="426563" y="2375316"/>
            <a:ext cx="13777274" cy="2651851"/>
          </a:xfrm>
        </p:spPr>
        <p:txBody>
          <a:bodyPr/>
          <a:lstStyle/>
          <a:p>
            <a:r>
              <a:rPr lang="en-US" sz="7200" dirty="0">
                <a:latin typeface="Segoe UI" panose="020B0502040204020203" pitchFamily="34" charset="0"/>
                <a:ea typeface="Segoe UI" panose="020B0502040204020203" pitchFamily="34" charset="0"/>
                <a:cs typeface="Segoe UI" panose="020B0502040204020203" pitchFamily="34" charset="0"/>
              </a:rPr>
              <a:t>Women and Investing</a:t>
            </a:r>
          </a:p>
        </p:txBody>
      </p:sp>
      <p:sp>
        <p:nvSpPr>
          <p:cNvPr id="3" name="Text Placeholder 2">
            <a:extLst>
              <a:ext uri="{FF2B5EF4-FFF2-40B4-BE49-F238E27FC236}">
                <a16:creationId xmlns:a16="http://schemas.microsoft.com/office/drawing/2014/main" id="{A8A51A37-8383-244A-8726-068615BFC4E1}"/>
              </a:ext>
            </a:extLst>
          </p:cNvPr>
          <p:cNvSpPr>
            <a:spLocks noGrp="1"/>
          </p:cNvSpPr>
          <p:nvPr>
            <p:ph type="body" sz="quarter" idx="13"/>
          </p:nvPr>
        </p:nvSpPr>
        <p:spPr>
          <a:xfrm>
            <a:off x="4335726" y="4392244"/>
            <a:ext cx="5958948" cy="1218475"/>
          </a:xfrm>
        </p:spPr>
        <p:txBody>
          <a:bodyPr>
            <a:normAutofit/>
          </a:bodyPr>
          <a:lstStyle/>
          <a:p>
            <a:r>
              <a:rPr lang="en-US" sz="2400" dirty="0">
                <a:solidFill>
                  <a:srgbClr val="73C0FF"/>
                </a:solidFill>
                <a:latin typeface="Segoe UI" panose="020B0502040204020203" pitchFamily="34" charset="0"/>
                <a:ea typeface="Segoe UI" panose="020B0502040204020203" pitchFamily="34" charset="0"/>
                <a:cs typeface="Segoe UI" panose="020B0502040204020203" pitchFamily="34" charset="0"/>
              </a:rPr>
              <a:t>5 Strategies to Help You Take Control</a:t>
            </a:r>
          </a:p>
          <a:p>
            <a:endParaRPr lang="en-US" sz="2400" dirty="0">
              <a:solidFill>
                <a:srgbClr val="73C0FF"/>
              </a:solidFill>
              <a:latin typeface="Segoe UI" panose="020B0502040204020203" pitchFamily="34" charset="0"/>
              <a:ea typeface="Segoe UI" panose="020B0502040204020203" pitchFamily="34" charset="0"/>
              <a:cs typeface="Segoe UI" panose="020B0502040204020203" pitchFamily="34" charset="0"/>
            </a:endParaRPr>
          </a:p>
          <a:p>
            <a:endParaRPr lang="en-US" sz="2400" dirty="0">
              <a:solidFill>
                <a:srgbClr val="73C0FF"/>
              </a:solidFill>
              <a:latin typeface="Segoe UI" panose="020B0502040204020203" pitchFamily="34" charset="0"/>
              <a:ea typeface="Segoe UI" panose="020B0502040204020203" pitchFamily="34" charset="0"/>
              <a:cs typeface="Segoe UI" panose="020B0502040204020203" pitchFamily="34" charset="0"/>
            </a:endParaRPr>
          </a:p>
          <a:p>
            <a:endParaRPr lang="en-US" sz="2400" dirty="0">
              <a:solidFill>
                <a:srgbClr val="73C0FF"/>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A3FA6199-39F2-4AF3-AF84-DBAE641B9000}"/>
              </a:ext>
            </a:extLst>
          </p:cNvPr>
          <p:cNvSpPr/>
          <p:nvPr/>
        </p:nvSpPr>
        <p:spPr>
          <a:xfrm flipH="1">
            <a:off x="12075029" y="7762320"/>
            <a:ext cx="1047082" cy="261611"/>
          </a:xfrm>
          <a:prstGeom prst="rect">
            <a:avLst/>
          </a:prstGeom>
        </p:spPr>
        <p:txBody>
          <a:bodyPr wrap="square">
            <a:spAutoFit/>
          </a:bodyPr>
          <a:lstStyle/>
          <a:p>
            <a:r>
              <a:rPr lang="en-US" sz="1100" dirty="0">
                <a:solidFill>
                  <a:schemeClr val="bg1"/>
                </a:solidFill>
                <a:latin typeface="Segoe UI" panose="020B0502040204020203" pitchFamily="34" charset="0"/>
                <a:cs typeface="Segoe UI" panose="020B0502040204020203" pitchFamily="34" charset="0"/>
              </a:rPr>
              <a:t> </a:t>
            </a:r>
          </a:p>
        </p:txBody>
      </p:sp>
      <p:sp>
        <p:nvSpPr>
          <p:cNvPr id="9" name="TextBox 8">
            <a:extLst>
              <a:ext uri="{FF2B5EF4-FFF2-40B4-BE49-F238E27FC236}">
                <a16:creationId xmlns:a16="http://schemas.microsoft.com/office/drawing/2014/main" id="{44495931-AD17-4664-B4A5-420A403E9DED}"/>
              </a:ext>
            </a:extLst>
          </p:cNvPr>
          <p:cNvSpPr txBox="1"/>
          <p:nvPr/>
        </p:nvSpPr>
        <p:spPr>
          <a:xfrm>
            <a:off x="188537" y="7762320"/>
            <a:ext cx="4036222" cy="261611"/>
          </a:xfrm>
          <a:prstGeom prst="rect">
            <a:avLst/>
          </a:prstGeom>
          <a:noFill/>
        </p:spPr>
        <p:txBody>
          <a:bodyPr wrap="square" rtlCol="0">
            <a:spAutoFit/>
          </a:bodyPr>
          <a:lstStyle/>
          <a:p>
            <a:r>
              <a:rPr lang="sv-SE" sz="1050" dirty="0">
                <a:solidFill>
                  <a:schemeClr val="bg1"/>
                </a:solidFill>
              </a:rPr>
              <a:t>GE-3133390 (9/22) (Exp. 9/24) </a:t>
            </a:r>
          </a:p>
        </p:txBody>
      </p:sp>
      <p:grpSp>
        <p:nvGrpSpPr>
          <p:cNvPr id="14" name="Group 13">
            <a:extLst>
              <a:ext uri="{FF2B5EF4-FFF2-40B4-BE49-F238E27FC236}">
                <a16:creationId xmlns:a16="http://schemas.microsoft.com/office/drawing/2014/main" id="{A2198237-C170-4184-BE4D-426D34F24007}"/>
              </a:ext>
            </a:extLst>
          </p:cNvPr>
          <p:cNvGrpSpPr/>
          <p:nvPr/>
        </p:nvGrpSpPr>
        <p:grpSpPr>
          <a:xfrm>
            <a:off x="2037143" y="6195828"/>
            <a:ext cx="11435789" cy="1026774"/>
            <a:chOff x="1613440" y="5328876"/>
            <a:chExt cx="5882494" cy="1030235"/>
          </a:xfrm>
        </p:grpSpPr>
        <p:sp>
          <p:nvSpPr>
            <p:cNvPr id="15" name="Rectangle 14">
              <a:extLst>
                <a:ext uri="{FF2B5EF4-FFF2-40B4-BE49-F238E27FC236}">
                  <a16:creationId xmlns:a16="http://schemas.microsoft.com/office/drawing/2014/main" id="{5C3D6038-161A-44BC-B70F-13DDFCCF359B}"/>
                </a:ext>
              </a:extLst>
            </p:cNvPr>
            <p:cNvSpPr/>
            <p:nvPr/>
          </p:nvSpPr>
          <p:spPr>
            <a:xfrm>
              <a:off x="1709187" y="5489200"/>
              <a:ext cx="5679030" cy="787475"/>
            </a:xfrm>
            <a:prstGeom prst="rect">
              <a:avLst/>
            </a:prstGeom>
          </p:spPr>
          <p:txBody>
            <a:bodyPr wrap="square">
              <a:spAutoFit/>
            </a:bodyPr>
            <a:lstStyle/>
            <a:p>
              <a:pPr algn="ctr"/>
              <a:r>
                <a:rPr lang="en-US" sz="1500" dirty="0">
                  <a:solidFill>
                    <a:schemeClr val="bg1"/>
                  </a:solidFill>
                  <a:latin typeface="Arial Narrow" panose="020B0606020202030204" pitchFamily="34" charset="0"/>
                </a:rPr>
                <a:t>INVESTMENT AND INSURANCE PRODUCTS ARE: • NOT FDIC INSURED • NOT INSURED BY ANY FEDERAL GOVERNMENT AGENCY</a:t>
              </a:r>
            </a:p>
            <a:p>
              <a:pPr algn="ctr"/>
              <a:r>
                <a:rPr lang="en-US" sz="1500" dirty="0">
                  <a:solidFill>
                    <a:schemeClr val="bg1"/>
                  </a:solidFill>
                  <a:latin typeface="Arial Narrow" panose="020B0606020202030204" pitchFamily="34" charset="0"/>
                </a:rPr>
                <a:t>• NOT A DEPOSIT OR OTHER OBLIGATION OF, OR GUARANTEED BY, THE BANK OR ANY OF ITS AFFILIATES • SUBJECT TO INVESTMENT RISKS, INCLUDING POSSIBLE LOSS OF THE PRINCIPAL AMOUNT INVESTED</a:t>
              </a:r>
            </a:p>
          </p:txBody>
        </p:sp>
        <p:sp>
          <p:nvSpPr>
            <p:cNvPr id="16" name="Rectangle 15">
              <a:extLst>
                <a:ext uri="{FF2B5EF4-FFF2-40B4-BE49-F238E27FC236}">
                  <a16:creationId xmlns:a16="http://schemas.microsoft.com/office/drawing/2014/main" id="{5597842C-5E38-4028-95BE-DFA0EBAA50A4}"/>
                </a:ext>
              </a:extLst>
            </p:cNvPr>
            <p:cNvSpPr/>
            <p:nvPr/>
          </p:nvSpPr>
          <p:spPr>
            <a:xfrm>
              <a:off x="1613440" y="5328876"/>
              <a:ext cx="5882494" cy="1030235"/>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4" name="TextBox 3">
            <a:extLst>
              <a:ext uri="{FF2B5EF4-FFF2-40B4-BE49-F238E27FC236}">
                <a16:creationId xmlns:a16="http://schemas.microsoft.com/office/drawing/2014/main" id="{F6402A2E-DDC4-4A72-AC64-A85F054DE1EB}"/>
              </a:ext>
            </a:extLst>
          </p:cNvPr>
          <p:cNvSpPr txBox="1"/>
          <p:nvPr/>
        </p:nvSpPr>
        <p:spPr>
          <a:xfrm>
            <a:off x="4841864" y="5888051"/>
            <a:ext cx="5246717" cy="292388"/>
          </a:xfrm>
          <a:prstGeom prst="rect">
            <a:avLst/>
          </a:prstGeom>
          <a:noFill/>
        </p:spPr>
        <p:txBody>
          <a:bodyPr wrap="square" rtlCol="0">
            <a:spAutoFit/>
          </a:bodyPr>
          <a:lstStyle/>
          <a:p>
            <a:r>
              <a:rPr lang="en-US" sz="1200" dirty="0">
                <a:solidFill>
                  <a:schemeClr val="bg1"/>
                </a:solidFill>
                <a:latin typeface="Segoe UI" panose="020B0502040204020203" pitchFamily="34" charset="0"/>
                <a:cs typeface="Segoe UI" panose="020B0502040204020203" pitchFamily="34" charset="0"/>
              </a:rPr>
              <a:t>        </a:t>
            </a:r>
            <a:r>
              <a:rPr lang="en-US" sz="1300" dirty="0">
                <a:solidFill>
                  <a:schemeClr val="bg1"/>
                </a:solidFill>
                <a:latin typeface="Segoe UI" panose="020B0502040204020203" pitchFamily="34" charset="0"/>
                <a:cs typeface="Segoe UI" panose="020B0502040204020203" pitchFamily="34" charset="0"/>
              </a:rPr>
              <a:t>The disclosure below applies to bank distribution entities</a:t>
            </a:r>
            <a:r>
              <a:rPr lang="en-US" sz="1200" dirty="0">
                <a:solidFill>
                  <a:schemeClr val="bg1"/>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84596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577"/>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4251C2-2CFF-479F-970B-C9B73ABE2E49}"/>
              </a:ext>
            </a:extLst>
          </p:cNvPr>
          <p:cNvGraphicFramePr>
            <a:graphicFrameLocks noChangeAspect="1"/>
          </p:cNvGraphicFramePr>
          <p:nvPr>
            <p:custDataLst>
              <p:tags r:id="rId1"/>
            </p:custDataLst>
            <p:extLst>
              <p:ext uri="{D42A27DB-BD31-4B8C-83A1-F6EECF244321}">
                <p14:modId xmlns:p14="http://schemas.microsoft.com/office/powerpoint/2010/main" val="15440977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id="{924251C2-2CFF-479F-970B-C9B73ABE2E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5D1D35-93B9-4CC7-AA51-641068FB85F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4" name="Title 3">
            <a:extLst>
              <a:ext uri="{FF2B5EF4-FFF2-40B4-BE49-F238E27FC236}">
                <a16:creationId xmlns:a16="http://schemas.microsoft.com/office/drawing/2014/main" id="{BFD598DA-163F-314A-8AA3-A7D7230B4BDF}"/>
              </a:ext>
            </a:extLst>
          </p:cNvPr>
          <p:cNvSpPr>
            <a:spLocks noGrp="1"/>
          </p:cNvSpPr>
          <p:nvPr>
            <p:ph type="ctrTitle"/>
          </p:nvPr>
        </p:nvSpPr>
        <p:spPr>
          <a:xfrm>
            <a:off x="452402" y="384465"/>
            <a:ext cx="3723671" cy="437942"/>
          </a:xfrm>
        </p:spPr>
        <p:txBody>
          <a:bodyPr/>
          <a:lstStyle/>
          <a:p>
            <a:r>
              <a:rPr lang="en-US" sz="1800" dirty="0">
                <a:latin typeface="Segoe UI" panose="020B0502040204020203" pitchFamily="34" charset="0"/>
                <a:ea typeface="Segoe UI" panose="020B0502040204020203" pitchFamily="34" charset="0"/>
              </a:rPr>
              <a:t>STRATEGY 1: Knowledge is power</a:t>
            </a:r>
          </a:p>
        </p:txBody>
      </p:sp>
      <p:sp>
        <p:nvSpPr>
          <p:cNvPr id="5" name="Subtitle 4">
            <a:extLst>
              <a:ext uri="{FF2B5EF4-FFF2-40B4-BE49-F238E27FC236}">
                <a16:creationId xmlns:a16="http://schemas.microsoft.com/office/drawing/2014/main" id="{07238871-C98E-2545-A7F2-591D6AC829B7}"/>
              </a:ext>
            </a:extLst>
          </p:cNvPr>
          <p:cNvSpPr>
            <a:spLocks noGrp="1"/>
          </p:cNvSpPr>
          <p:nvPr>
            <p:ph type="subTitle" idx="1"/>
          </p:nvPr>
        </p:nvSpPr>
        <p:spPr>
          <a:xfrm>
            <a:off x="457200" y="1275250"/>
            <a:ext cx="8845826" cy="707280"/>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Value of knowledge</a:t>
            </a:r>
          </a:p>
        </p:txBody>
      </p:sp>
      <p:sp>
        <p:nvSpPr>
          <p:cNvPr id="6" name="Text Placeholder 5">
            <a:extLst>
              <a:ext uri="{FF2B5EF4-FFF2-40B4-BE49-F238E27FC236}">
                <a16:creationId xmlns:a16="http://schemas.microsoft.com/office/drawing/2014/main" id="{3EC82502-79BE-4948-9E25-6F8F8BD23837}"/>
              </a:ext>
            </a:extLst>
          </p:cNvPr>
          <p:cNvSpPr>
            <a:spLocks noGrp="1"/>
          </p:cNvSpPr>
          <p:nvPr>
            <p:ph type="body" sz="quarter" idx="13"/>
          </p:nvPr>
        </p:nvSpPr>
        <p:spPr>
          <a:xfrm>
            <a:off x="457200" y="2748666"/>
            <a:ext cx="7125629" cy="1326380"/>
          </a:xfrm>
        </p:spPr>
        <p:txBody>
          <a:bodyPr/>
          <a:lstStyle/>
          <a:p>
            <a:r>
              <a:rPr lang="en-US" sz="2800" dirty="0">
                <a:solidFill>
                  <a:srgbClr val="73C0FF"/>
                </a:solidFill>
                <a:latin typeface="Segoe UI" panose="020B0502040204020203" pitchFamily="34" charset="0"/>
                <a:ea typeface="Segoe UI" panose="020B0502040204020203" pitchFamily="34" charset="0"/>
                <a:cs typeface="Segoe UI" panose="020B0502040204020203" pitchFamily="34" charset="0"/>
              </a:rPr>
              <a:t>Impact of guidance</a:t>
            </a:r>
          </a:p>
        </p:txBody>
      </p:sp>
      <p:sp>
        <p:nvSpPr>
          <p:cNvPr id="7" name="Slide Number Placeholder 5">
            <a:extLst>
              <a:ext uri="{FF2B5EF4-FFF2-40B4-BE49-F238E27FC236}">
                <a16:creationId xmlns:a16="http://schemas.microsoft.com/office/drawing/2014/main" id="{E70F8158-BEEE-DB4C-8AAB-F601BE1766ED}"/>
              </a:ext>
            </a:extLst>
          </p:cNvPr>
          <p:cNvSpPr>
            <a:spLocks noGrp="1"/>
          </p:cNvSpPr>
          <p:nvPr>
            <p:ph type="sldNum" sz="quarter" idx="4"/>
          </p:nvPr>
        </p:nvSpPr>
        <p:spPr>
          <a:xfrm>
            <a:off x="13892654" y="7612689"/>
            <a:ext cx="549209" cy="475509"/>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10</a:t>
            </a:fld>
            <a:endParaRPr lang="en-US" dirty="0">
              <a:ea typeface="Segoe UI" panose="020B0502040204020203" pitchFamily="34" charset="0"/>
              <a:cs typeface="Segoe UI" panose="020B0502040204020203" pitchFamily="34" charset="0"/>
            </a:endParaRPr>
          </a:p>
        </p:txBody>
      </p:sp>
      <p:sp>
        <p:nvSpPr>
          <p:cNvPr id="8" name="Footer Placeholder 3">
            <a:extLst>
              <a:ext uri="{FF2B5EF4-FFF2-40B4-BE49-F238E27FC236}">
                <a16:creationId xmlns:a16="http://schemas.microsoft.com/office/drawing/2014/main" id="{4EFD0654-2372-004E-AC8A-C144DFECA9FF}"/>
              </a:ext>
            </a:extLst>
          </p:cNvPr>
          <p:cNvSpPr>
            <a:spLocks noGrp="1"/>
          </p:cNvSpPr>
          <p:nvPr>
            <p:ph type="ftr" sz="quarter" idx="3"/>
          </p:nvPr>
        </p:nvSpPr>
        <p:spPr>
          <a:xfrm>
            <a:off x="8898903" y="7612688"/>
            <a:ext cx="4911365" cy="475509"/>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Women and Investing</a:t>
            </a:r>
          </a:p>
        </p:txBody>
      </p:sp>
      <p:sp>
        <p:nvSpPr>
          <p:cNvPr id="9" name="Text Placeholder 4">
            <a:extLst>
              <a:ext uri="{FF2B5EF4-FFF2-40B4-BE49-F238E27FC236}">
                <a16:creationId xmlns:a16="http://schemas.microsoft.com/office/drawing/2014/main" id="{95BEFFBF-D730-1F42-807C-B43AEEC604C1}"/>
              </a:ext>
            </a:extLst>
          </p:cNvPr>
          <p:cNvSpPr txBox="1">
            <a:spLocks/>
          </p:cNvSpPr>
          <p:nvPr/>
        </p:nvSpPr>
        <p:spPr>
          <a:xfrm>
            <a:off x="452402" y="3627382"/>
            <a:ext cx="10674626" cy="3457561"/>
          </a:xfrm>
          <a:prstGeom prst="rect">
            <a:avLst/>
          </a:prstGeom>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2800" dirty="0">
                <a:solidFill>
                  <a:srgbClr val="FFFFFF"/>
                </a:solidFill>
                <a:latin typeface="Segoe UI" panose="020B0502040204020203" pitchFamily="34" charset="0"/>
                <a:ea typeface="Segoe UI" panose="020B0502040204020203" pitchFamily="34" charset="0"/>
              </a:rPr>
              <a:t>Women who use a financial professional are twice as likely to feel:</a:t>
            </a:r>
          </a:p>
          <a:p>
            <a:pPr marL="891526" lvl="1" indent="-342900">
              <a:lnSpc>
                <a:spcPct val="100000"/>
              </a:lnSpc>
            </a:pPr>
            <a:r>
              <a:rPr lang="en-US" sz="2400" dirty="0">
                <a:solidFill>
                  <a:srgbClr val="FFFFFF"/>
                </a:solidFill>
                <a:latin typeface="Segoe UI" panose="020B0502040204020203" pitchFamily="34" charset="0"/>
                <a:ea typeface="Segoe UI" panose="020B0502040204020203" pitchFamily="34" charset="0"/>
              </a:rPr>
              <a:t>On track with their retirement planning</a:t>
            </a:r>
            <a:endParaRPr lang="en-US" sz="2400" baseline="30000" dirty="0">
              <a:solidFill>
                <a:srgbClr val="FFFFFF"/>
              </a:solidFill>
              <a:latin typeface="Segoe UI" panose="020B0502040204020203" pitchFamily="34" charset="0"/>
              <a:ea typeface="Segoe UI" panose="020B0502040204020203" pitchFamily="34" charset="0"/>
            </a:endParaRPr>
          </a:p>
          <a:p>
            <a:pPr marL="891526" lvl="1" indent="-342900">
              <a:lnSpc>
                <a:spcPct val="100000"/>
              </a:lnSpc>
            </a:pPr>
            <a:r>
              <a:rPr lang="en-US" sz="2400" dirty="0">
                <a:solidFill>
                  <a:schemeClr val="bg1"/>
                </a:solidFill>
                <a:latin typeface="Segoe UI" panose="020B0502040204020203" pitchFamily="34" charset="0"/>
                <a:ea typeface="Segoe UI" panose="020B0502040204020203" pitchFamily="34" charset="0"/>
              </a:rPr>
              <a:t>Feel more confident and more willing to take risks</a:t>
            </a:r>
            <a:endParaRPr lang="en-US" sz="2400" baseline="30000" dirty="0">
              <a:solidFill>
                <a:schemeClr val="bg1"/>
              </a:solidFill>
              <a:latin typeface="Segoe UI" panose="020B0502040204020203" pitchFamily="34" charset="0"/>
              <a:ea typeface="Segoe UI" panose="020B0502040204020203" pitchFamily="34" charset="0"/>
            </a:endParaRPr>
          </a:p>
          <a:p>
            <a:pPr marL="891526" lvl="1" indent="-342900">
              <a:lnSpc>
                <a:spcPct val="100000"/>
              </a:lnSpc>
            </a:pPr>
            <a:r>
              <a:rPr lang="en-US" sz="2400" dirty="0">
                <a:solidFill>
                  <a:srgbClr val="FFFFFF"/>
                </a:solidFill>
                <a:latin typeface="Segoe UI" panose="020B0502040204020203" pitchFamily="34" charset="0"/>
                <a:ea typeface="Segoe UI" panose="020B0502040204020203" pitchFamily="34" charset="0"/>
              </a:rPr>
              <a:t>Save and invest more</a:t>
            </a:r>
            <a:endParaRPr lang="en-US" sz="2400" baseline="30000" dirty="0">
              <a:solidFill>
                <a:srgbClr val="FFFFFF"/>
              </a:solidFill>
              <a:latin typeface="Segoe UI" panose="020B0502040204020203" pitchFamily="34" charset="0"/>
              <a:ea typeface="Segoe UI" panose="020B0502040204020203" pitchFamily="34" charset="0"/>
            </a:endParaRPr>
          </a:p>
          <a:p>
            <a:pPr marL="891526" lvl="1" indent="-342900">
              <a:lnSpc>
                <a:spcPct val="100000"/>
              </a:lnSpc>
            </a:pPr>
            <a:r>
              <a:rPr lang="en-US" sz="2400" dirty="0">
                <a:solidFill>
                  <a:srgbClr val="FFFFFF"/>
                </a:solidFill>
                <a:latin typeface="Segoe UI" panose="020B0502040204020203" pitchFamily="34" charset="0"/>
                <a:ea typeface="Segoe UI" panose="020B0502040204020203" pitchFamily="34" charset="0"/>
              </a:rPr>
              <a:t>Use multiple financial tools </a:t>
            </a:r>
            <a:r>
              <a:rPr lang="en-US" sz="24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dirty="0">
                <a:solidFill>
                  <a:srgbClr val="FFFFFF"/>
                </a:solidFill>
                <a:latin typeface="Segoe UI" panose="020B0502040204020203" pitchFamily="34" charset="0"/>
                <a:ea typeface="Segoe UI" panose="020B0502040204020203" pitchFamily="34" charset="0"/>
              </a:rPr>
              <a:t>DC Plan, IRA’s, Mutual Funds, Stocks/Bonds, Annuities</a:t>
            </a:r>
            <a:r>
              <a:rPr lang="en-US" sz="24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0" indent="0">
              <a:lnSpc>
                <a:spcPct val="100000"/>
              </a:lnSpc>
              <a:buNone/>
            </a:pPr>
            <a:r>
              <a:rPr lang="en-US" sz="2400" b="1" dirty="0">
                <a:solidFill>
                  <a:srgbClr val="FFFFFF"/>
                </a:solidFill>
                <a:latin typeface="Segoe UI" panose="020B0502040204020203" pitchFamily="34" charset="0"/>
                <a:ea typeface="Segoe UI" panose="020B0502040204020203" pitchFamily="34" charset="0"/>
              </a:rPr>
              <a:t>	</a:t>
            </a:r>
          </a:p>
        </p:txBody>
      </p:sp>
      <p:sp>
        <p:nvSpPr>
          <p:cNvPr id="11" name="Footer Placeholder 4">
            <a:extLst>
              <a:ext uri="{FF2B5EF4-FFF2-40B4-BE49-F238E27FC236}">
                <a16:creationId xmlns:a16="http://schemas.microsoft.com/office/drawing/2014/main" id="{CBB31748-8731-3349-87E3-0A243896CC56}"/>
              </a:ext>
            </a:extLst>
          </p:cNvPr>
          <p:cNvSpPr txBox="1">
            <a:spLocks/>
          </p:cNvSpPr>
          <p:nvPr/>
        </p:nvSpPr>
        <p:spPr>
          <a:xfrm>
            <a:off x="457200" y="6977787"/>
            <a:ext cx="6388608" cy="214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FFFFFF"/>
                </a:solidFill>
              </a:rPr>
              <a:t>1 Prudential Study; Financial Experience and Behaviors Among Women, 2014 -2015</a:t>
            </a:r>
          </a:p>
          <a:p>
            <a:endParaRPr lang="en-US" sz="800" dirty="0">
              <a:solidFill>
                <a:srgbClr val="FFFFFF"/>
              </a:solidFill>
            </a:endParaRPr>
          </a:p>
        </p:txBody>
      </p:sp>
    </p:spTree>
    <p:extLst>
      <p:ext uri="{BB962C8B-B14F-4D97-AF65-F5344CB8AC3E}">
        <p14:creationId xmlns:p14="http://schemas.microsoft.com/office/powerpoint/2010/main" val="16264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577"/>
        </a:solidFill>
        <a:effectLst/>
      </p:bgPr>
    </p:bg>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25037A26-6F4C-4046-B1BA-38546A439ADF}"/>
              </a:ext>
            </a:extLst>
          </p:cNvPr>
          <p:cNvSpPr txBox="1">
            <a:spLocks/>
          </p:cNvSpPr>
          <p:nvPr/>
        </p:nvSpPr>
        <p:spPr>
          <a:xfrm>
            <a:off x="7098384" y="3326137"/>
            <a:ext cx="7018734" cy="3263199"/>
          </a:xfrm>
          <a:prstGeom prst="rect">
            <a:avLst/>
          </a:prstGeom>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2400" b="1" dirty="0">
                <a:solidFill>
                  <a:srgbClr val="73C0FF"/>
                </a:solidFill>
                <a:latin typeface="Segoe UI" panose="020B0502040204020203" pitchFamily="34" charset="0"/>
                <a:ea typeface="Segoe UI" panose="020B0502040204020203" pitchFamily="34" charset="0"/>
              </a:rPr>
              <a:t>As a means of increasing your peace of mind</a:t>
            </a: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Find a financial professional who can give you a holistic view of assets</a:t>
            </a:r>
            <a:endParaRPr lang="en-US" sz="2400" baseline="30000" dirty="0">
              <a:solidFill>
                <a:srgbClr val="FFFFFF"/>
              </a:solidFill>
              <a:latin typeface="Segoe UI" panose="020B0502040204020203" pitchFamily="34" charset="0"/>
              <a:ea typeface="Segoe UI" panose="020B0502040204020203" pitchFamily="34" charset="0"/>
            </a:endParaRP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Approach the conversation from the position of “comfort” </a:t>
            </a:r>
            <a:r>
              <a:rPr lang="en-US" sz="24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2400" dirty="0">
                <a:solidFill>
                  <a:srgbClr val="FFFFFF"/>
                </a:solidFill>
                <a:latin typeface="Segoe UI" panose="020B0502040204020203" pitchFamily="34" charset="0"/>
                <a:ea typeface="Segoe UI" panose="020B0502040204020203" pitchFamily="34" charset="0"/>
              </a:rPr>
              <a:t>i.e., this is for my loved ones</a:t>
            </a:r>
            <a:r>
              <a:rPr lang="en-US" sz="24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2400" baseline="3000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Determine which product is right based on your stage in life</a:t>
            </a:r>
          </a:p>
          <a:p>
            <a:pPr marL="0" indent="0">
              <a:lnSpc>
                <a:spcPct val="100000"/>
              </a:lnSpc>
              <a:buNone/>
            </a:pPr>
            <a:endParaRPr lang="en-US" sz="2400" dirty="0">
              <a:solidFill>
                <a:srgbClr val="FFFFFF"/>
              </a:solidFill>
              <a:latin typeface="Segoe UI" panose="020B0502040204020203" pitchFamily="34" charset="0"/>
              <a:ea typeface="Segoe UI" panose="020B0502040204020203" pitchFamily="34" charset="0"/>
            </a:endParaRPr>
          </a:p>
          <a:p>
            <a:pPr marL="0" indent="0">
              <a:lnSpc>
                <a:spcPct val="100000"/>
              </a:lnSpc>
              <a:buNone/>
            </a:pPr>
            <a:endParaRPr lang="en-US" sz="2400" dirty="0">
              <a:solidFill>
                <a:srgbClr val="FFFFFF"/>
              </a:solidFill>
              <a:latin typeface="Segoe UI" panose="020B0502040204020203" pitchFamily="34" charset="0"/>
              <a:ea typeface="Segoe UI" panose="020B0502040204020203" pitchFamily="34" charset="0"/>
            </a:endParaRPr>
          </a:p>
          <a:p>
            <a:pPr marL="0" indent="0">
              <a:lnSpc>
                <a:spcPct val="100000"/>
              </a:lnSpc>
              <a:buNone/>
            </a:pPr>
            <a:endParaRPr lang="en-US" sz="2400" b="1" dirty="0">
              <a:solidFill>
                <a:srgbClr val="73C0FF"/>
              </a:solidFill>
              <a:latin typeface="Segoe UI" panose="020B0502040204020203" pitchFamily="34" charset="0"/>
              <a:ea typeface="Segoe UI" panose="020B0502040204020203" pitchFamily="34" charset="0"/>
            </a:endParaRPr>
          </a:p>
        </p:txBody>
      </p:sp>
      <p:graphicFrame>
        <p:nvGraphicFramePr>
          <p:cNvPr id="3" name="Object 2" hidden="1">
            <a:extLst>
              <a:ext uri="{FF2B5EF4-FFF2-40B4-BE49-F238E27FC236}">
                <a16:creationId xmlns:a16="http://schemas.microsoft.com/office/drawing/2014/main" id="{924251C2-2CFF-479F-970B-C9B73ABE2E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id="{924251C2-2CFF-479F-970B-C9B73ABE2E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5D1D35-93B9-4CC7-AA51-641068FB85F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4" name="Title 3">
            <a:extLst>
              <a:ext uri="{FF2B5EF4-FFF2-40B4-BE49-F238E27FC236}">
                <a16:creationId xmlns:a16="http://schemas.microsoft.com/office/drawing/2014/main" id="{BFD598DA-163F-314A-8AA3-A7D7230B4BDF}"/>
              </a:ext>
            </a:extLst>
          </p:cNvPr>
          <p:cNvSpPr>
            <a:spLocks noGrp="1"/>
          </p:cNvSpPr>
          <p:nvPr>
            <p:ph type="ctrTitle"/>
          </p:nvPr>
        </p:nvSpPr>
        <p:spPr>
          <a:xfrm>
            <a:off x="359639" y="517147"/>
            <a:ext cx="3870838" cy="305259"/>
          </a:xfrm>
        </p:spPr>
        <p:txBody>
          <a:bodyPr/>
          <a:lstStyle/>
          <a:p>
            <a:r>
              <a:rPr lang="en-US" sz="1800" dirty="0">
                <a:latin typeface="Segoe UI" panose="020B0502040204020203" pitchFamily="34" charset="0"/>
                <a:ea typeface="Segoe UI" panose="020B0502040204020203" pitchFamily="34" charset="0"/>
              </a:rPr>
              <a:t>STRATEGY 1: Knowledge is power</a:t>
            </a:r>
          </a:p>
        </p:txBody>
      </p:sp>
      <p:sp>
        <p:nvSpPr>
          <p:cNvPr id="5" name="Subtitle 4">
            <a:extLst>
              <a:ext uri="{FF2B5EF4-FFF2-40B4-BE49-F238E27FC236}">
                <a16:creationId xmlns:a16="http://schemas.microsoft.com/office/drawing/2014/main" id="{07238871-C98E-2545-A7F2-591D6AC829B7}"/>
              </a:ext>
            </a:extLst>
          </p:cNvPr>
          <p:cNvSpPr>
            <a:spLocks noGrp="1"/>
          </p:cNvSpPr>
          <p:nvPr>
            <p:ph type="subTitle" idx="1"/>
          </p:nvPr>
        </p:nvSpPr>
        <p:spPr>
          <a:xfrm>
            <a:off x="359638" y="1046602"/>
            <a:ext cx="7278945" cy="935928"/>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Protect what matters</a:t>
            </a:r>
          </a:p>
        </p:txBody>
      </p:sp>
      <p:sp>
        <p:nvSpPr>
          <p:cNvPr id="6" name="Text Placeholder 5">
            <a:extLst>
              <a:ext uri="{FF2B5EF4-FFF2-40B4-BE49-F238E27FC236}">
                <a16:creationId xmlns:a16="http://schemas.microsoft.com/office/drawing/2014/main" id="{3EC82502-79BE-4948-9E25-6F8F8BD23837}"/>
              </a:ext>
            </a:extLst>
          </p:cNvPr>
          <p:cNvSpPr>
            <a:spLocks noGrp="1"/>
          </p:cNvSpPr>
          <p:nvPr>
            <p:ph type="body" sz="quarter" idx="13"/>
          </p:nvPr>
        </p:nvSpPr>
        <p:spPr>
          <a:xfrm>
            <a:off x="359638" y="2302784"/>
            <a:ext cx="8299621" cy="487550"/>
          </a:xfrm>
        </p:spPr>
        <p:txBody>
          <a:bodyPr>
            <a:normAutofit fontScale="85000" lnSpcReduction="10000"/>
          </a:bodyPr>
          <a:lstStyle/>
          <a:p>
            <a:r>
              <a:rPr lang="en-US" sz="2400" dirty="0">
                <a:solidFill>
                  <a:srgbClr val="E9E9E9"/>
                </a:solidFill>
                <a:latin typeface="Segoe UI" panose="020B0502040204020203" pitchFamily="34" charset="0"/>
                <a:ea typeface="Segoe UI" panose="020B0502040204020203" pitchFamily="34" charset="0"/>
                <a:cs typeface="Segoe UI" panose="020B0502040204020203" pitchFamily="34" charset="0"/>
              </a:rPr>
              <a:t>Life Insurance and Long-Term Care…have you thought it through?</a:t>
            </a:r>
          </a:p>
        </p:txBody>
      </p:sp>
      <p:sp>
        <p:nvSpPr>
          <p:cNvPr id="7" name="Slide Number Placeholder 5">
            <a:extLst>
              <a:ext uri="{FF2B5EF4-FFF2-40B4-BE49-F238E27FC236}">
                <a16:creationId xmlns:a16="http://schemas.microsoft.com/office/drawing/2014/main" id="{E70F8158-BEEE-DB4C-8AAB-F601BE1766ED}"/>
              </a:ext>
            </a:extLst>
          </p:cNvPr>
          <p:cNvSpPr>
            <a:spLocks noGrp="1"/>
          </p:cNvSpPr>
          <p:nvPr>
            <p:ph type="sldNum" sz="quarter" idx="4"/>
          </p:nvPr>
        </p:nvSpPr>
        <p:spPr>
          <a:xfrm>
            <a:off x="13892655" y="7612689"/>
            <a:ext cx="586916" cy="532070"/>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11</a:t>
            </a:fld>
            <a:endParaRPr lang="en-US" dirty="0">
              <a:ea typeface="Segoe UI" panose="020B0502040204020203" pitchFamily="34" charset="0"/>
              <a:cs typeface="Segoe UI" panose="020B0502040204020203" pitchFamily="34" charset="0"/>
            </a:endParaRPr>
          </a:p>
        </p:txBody>
      </p:sp>
      <p:sp>
        <p:nvSpPr>
          <p:cNvPr id="8" name="Footer Placeholder 3">
            <a:extLst>
              <a:ext uri="{FF2B5EF4-FFF2-40B4-BE49-F238E27FC236}">
                <a16:creationId xmlns:a16="http://schemas.microsoft.com/office/drawing/2014/main" id="{4EFD0654-2372-004E-AC8A-C144DFECA9FF}"/>
              </a:ext>
            </a:extLst>
          </p:cNvPr>
          <p:cNvSpPr>
            <a:spLocks noGrp="1"/>
          </p:cNvSpPr>
          <p:nvPr>
            <p:ph type="ftr" sz="quarter" idx="3"/>
          </p:nvPr>
        </p:nvSpPr>
        <p:spPr>
          <a:xfrm>
            <a:off x="8898903" y="7642103"/>
            <a:ext cx="4985362" cy="502656"/>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Women and Investing</a:t>
            </a:r>
          </a:p>
        </p:txBody>
      </p:sp>
      <p:sp>
        <p:nvSpPr>
          <p:cNvPr id="14" name="Text Placeholder 4">
            <a:extLst>
              <a:ext uri="{FF2B5EF4-FFF2-40B4-BE49-F238E27FC236}">
                <a16:creationId xmlns:a16="http://schemas.microsoft.com/office/drawing/2014/main" id="{B5FF29AE-81E4-184C-AB8C-AA14D2255EC2}"/>
              </a:ext>
            </a:extLst>
          </p:cNvPr>
          <p:cNvSpPr txBox="1">
            <a:spLocks/>
          </p:cNvSpPr>
          <p:nvPr/>
        </p:nvSpPr>
        <p:spPr>
          <a:xfrm>
            <a:off x="513282" y="3326137"/>
            <a:ext cx="5882440" cy="3678868"/>
          </a:xfrm>
          <a:prstGeom prst="rect">
            <a:avLst/>
          </a:prstGeom>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2400" b="1" dirty="0">
                <a:solidFill>
                  <a:srgbClr val="73C0FF"/>
                </a:solidFill>
                <a:latin typeface="Segoe UI" panose="020B0502040204020203" pitchFamily="34" charset="0"/>
                <a:ea typeface="Segoe UI" panose="020B0502040204020203" pitchFamily="34" charset="0"/>
              </a:rPr>
              <a:t>Often times, people avoid thinking of Life Insurance and Long-Term Care as critical parts of their Financial Plan because:</a:t>
            </a: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It brings about negative emotions</a:t>
            </a:r>
            <a:endParaRPr lang="en-US" sz="2400" baseline="30000" dirty="0">
              <a:solidFill>
                <a:srgbClr val="FFFFFF"/>
              </a:solidFill>
              <a:latin typeface="Segoe UI" panose="020B0502040204020203" pitchFamily="34" charset="0"/>
              <a:ea typeface="Segoe UI" panose="020B0502040204020203" pitchFamily="34" charset="0"/>
            </a:endParaRP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They are covered by their employer</a:t>
            </a:r>
            <a:endParaRPr lang="en-US" sz="2400" baseline="30000" dirty="0">
              <a:solidFill>
                <a:srgbClr val="FFFFFF"/>
              </a:solidFill>
              <a:latin typeface="Segoe UI" panose="020B0502040204020203" pitchFamily="34" charset="0"/>
              <a:ea typeface="Segoe UI" panose="020B0502040204020203" pitchFamily="34" charset="0"/>
            </a:endParaRP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They would rather use the disposable income for current expenses</a:t>
            </a:r>
          </a:p>
          <a:p>
            <a:pPr marL="0" indent="0">
              <a:lnSpc>
                <a:spcPct val="100000"/>
              </a:lnSpc>
              <a:buNone/>
            </a:pPr>
            <a:endParaRPr lang="en-US" sz="2400" b="1" dirty="0">
              <a:solidFill>
                <a:srgbClr val="73C0FF"/>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420536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3BFFE"/>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BDE580-BE4F-4E73-A676-A31F98E9B8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854" b="-2258"/>
          <a:stretch/>
        </p:blipFill>
        <p:spPr>
          <a:xfrm>
            <a:off x="6506066" y="0"/>
            <a:ext cx="12353433" cy="8415455"/>
          </a:xfrm>
          <a:prstGeom prst="rect">
            <a:avLst/>
          </a:prstGeom>
        </p:spPr>
      </p:pic>
      <p:graphicFrame>
        <p:nvGraphicFramePr>
          <p:cNvPr id="2" name="Object 1" hidden="1">
            <a:extLst>
              <a:ext uri="{FF2B5EF4-FFF2-40B4-BE49-F238E27FC236}">
                <a16:creationId xmlns:a16="http://schemas.microsoft.com/office/drawing/2014/main" id="{52D09356-C462-44B8-8FA3-4E58E4A138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52D09356-C462-44B8-8FA3-4E58E4A1381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ubtitle 4">
            <a:extLst>
              <a:ext uri="{FF2B5EF4-FFF2-40B4-BE49-F238E27FC236}">
                <a16:creationId xmlns:a16="http://schemas.microsoft.com/office/drawing/2014/main" id="{8CE9ECB7-0BB8-EF4E-934B-A9CA40BC254D}"/>
              </a:ext>
            </a:extLst>
          </p:cNvPr>
          <p:cNvSpPr>
            <a:spLocks noGrp="1"/>
          </p:cNvSpPr>
          <p:nvPr>
            <p:ph type="subTitle" idx="1"/>
          </p:nvPr>
        </p:nvSpPr>
        <p:spPr>
          <a:xfrm>
            <a:off x="95692" y="2704171"/>
            <a:ext cx="6847367" cy="2821257"/>
          </a:xfrm>
        </p:spPr>
        <p:txBody>
          <a:bodyPr/>
          <a:lstStyle/>
          <a:p>
            <a:pPr>
              <a:spcBef>
                <a:spcPts val="0"/>
              </a:spcBef>
            </a:pPr>
            <a:r>
              <a:rPr lang="en-US" sz="6600" dirty="0">
                <a:solidFill>
                  <a:srgbClr val="002577"/>
                </a:solidFill>
                <a:latin typeface="Segoe UI" panose="020B0502040204020203" pitchFamily="34" charset="0"/>
                <a:ea typeface="Segoe UI" panose="020B0502040204020203" pitchFamily="34" charset="0"/>
                <a:cs typeface="Segoe UI" panose="020B0502040204020203" pitchFamily="34" charset="0"/>
              </a:rPr>
              <a:t>Time &amp; money</a:t>
            </a:r>
          </a:p>
          <a:p>
            <a:r>
              <a:rPr lang="en-US" sz="4800" dirty="0">
                <a:solidFill>
                  <a:schemeClr val="bg1"/>
                </a:solidFill>
                <a:latin typeface="Segoe UI" panose="020B0502040204020203" pitchFamily="34" charset="0"/>
                <a:ea typeface="Segoe UI" panose="020B0502040204020203" pitchFamily="34" charset="0"/>
                <a:cs typeface="Segoe UI" panose="020B0502040204020203" pitchFamily="34" charset="0"/>
              </a:rPr>
              <a:t> Taking control</a:t>
            </a:r>
          </a:p>
        </p:txBody>
      </p:sp>
      <p:sp>
        <p:nvSpPr>
          <p:cNvPr id="6" name="Slide Number Placeholder 5">
            <a:extLst>
              <a:ext uri="{FF2B5EF4-FFF2-40B4-BE49-F238E27FC236}">
                <a16:creationId xmlns:a16="http://schemas.microsoft.com/office/drawing/2014/main" id="{7F9F0141-4610-7D48-A356-BC465F7270E1}"/>
              </a:ext>
            </a:extLst>
          </p:cNvPr>
          <p:cNvSpPr>
            <a:spLocks noGrp="1"/>
          </p:cNvSpPr>
          <p:nvPr>
            <p:ph type="sldNum" sz="quarter" idx="4"/>
          </p:nvPr>
        </p:nvSpPr>
        <p:spPr>
          <a:xfrm flipH="1">
            <a:off x="14335125" y="7753350"/>
            <a:ext cx="419100" cy="361949"/>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solidFill>
                  <a:schemeClr val="bg2"/>
                </a:solidFill>
                <a:ea typeface="Segoe UI" panose="020B0502040204020203" pitchFamily="34" charset="0"/>
                <a:cs typeface="Segoe UI" panose="020B0502040204020203" pitchFamily="34" charset="0"/>
              </a:rPr>
              <a:pPr>
                <a:defRPr/>
              </a:pPr>
              <a:t>12</a:t>
            </a:fld>
            <a:endParaRPr lang="en-US" dirty="0">
              <a:solidFill>
                <a:schemeClr val="bg2"/>
              </a:solidFill>
              <a:ea typeface="Segoe UI" panose="020B0502040204020203" pitchFamily="34" charset="0"/>
              <a:cs typeface="Segoe UI" panose="020B0502040204020203" pitchFamily="34" charset="0"/>
            </a:endParaRPr>
          </a:p>
        </p:txBody>
      </p:sp>
      <p:sp>
        <p:nvSpPr>
          <p:cNvPr id="7" name="Footer Placeholder 3">
            <a:extLst>
              <a:ext uri="{FF2B5EF4-FFF2-40B4-BE49-F238E27FC236}">
                <a16:creationId xmlns:a16="http://schemas.microsoft.com/office/drawing/2014/main" id="{D6C9A0B3-34A6-C44E-94FE-CF7C2B3685B5}"/>
              </a:ext>
            </a:extLst>
          </p:cNvPr>
          <p:cNvSpPr>
            <a:spLocks noGrp="1"/>
          </p:cNvSpPr>
          <p:nvPr>
            <p:ph type="ftr" sz="quarter" idx="3"/>
          </p:nvPr>
        </p:nvSpPr>
        <p:spPr>
          <a:xfrm>
            <a:off x="9251305" y="775598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2"/>
                </a:solidFill>
                <a:ea typeface="Segoe UI" panose="020B0502040204020203" pitchFamily="34" charset="0"/>
                <a:cs typeface="Segoe UI" panose="020B0502040204020203" pitchFamily="34" charset="0"/>
              </a:rPr>
              <a:t>Women and Investing</a:t>
            </a:r>
          </a:p>
        </p:txBody>
      </p:sp>
      <p:sp>
        <p:nvSpPr>
          <p:cNvPr id="10" name="Title 3">
            <a:extLst>
              <a:ext uri="{FF2B5EF4-FFF2-40B4-BE49-F238E27FC236}">
                <a16:creationId xmlns:a16="http://schemas.microsoft.com/office/drawing/2014/main" id="{EDAFAE49-7310-4F4E-B62C-9B7C329E509B}"/>
              </a:ext>
            </a:extLst>
          </p:cNvPr>
          <p:cNvSpPr txBox="1">
            <a:spLocks/>
          </p:cNvSpPr>
          <p:nvPr/>
        </p:nvSpPr>
        <p:spPr>
          <a:xfrm>
            <a:off x="356841" y="185855"/>
            <a:ext cx="2443795" cy="2286000"/>
          </a:xfrm>
          <a:prstGeom prst="rect">
            <a:avLst/>
          </a:prstGeom>
        </p:spPr>
        <p:txBody>
          <a:bodyPr anchor="b">
            <a:normAutofit fontScale="92500" lnSpcReduction="10000"/>
          </a:bodyPr>
          <a:lstStyle>
            <a:lvl1pPr algn="l" defTabSz="1097253" rtl="0" eaLnBrk="1" latinLnBrk="0" hangingPunct="1">
              <a:lnSpc>
                <a:spcPct val="90000"/>
              </a:lnSpc>
              <a:spcBef>
                <a:spcPct val="0"/>
              </a:spcBef>
              <a:buNone/>
              <a:defRPr sz="15000" b="0" i="0" kern="1200">
                <a:solidFill>
                  <a:srgbClr val="002577"/>
                </a:solidFill>
                <a:latin typeface="IBM Eliot Sans" panose="020B0503050000000000" pitchFamily="34" charset="0"/>
                <a:ea typeface="+mj-ea"/>
                <a:cs typeface="+mj-cs"/>
              </a:defRPr>
            </a:lvl1pPr>
          </a:lstStyle>
          <a:p>
            <a:r>
              <a:rPr lang="en-US" sz="1900" dirty="0">
                <a:solidFill>
                  <a:srgbClr val="FFFFFF"/>
                </a:solidFill>
                <a:latin typeface="Segoe UI" panose="020B0502040204020203" pitchFamily="34" charset="0"/>
                <a:ea typeface="Segoe UI" panose="020B0502040204020203" pitchFamily="34" charset="0"/>
              </a:rPr>
              <a:t>STRATEGY</a:t>
            </a:r>
            <a:endParaRPr lang="en-US" altLang="ja-JP" sz="1900" dirty="0">
              <a:solidFill>
                <a:srgbClr val="FFFFFF"/>
              </a:solidFill>
            </a:endParaRPr>
          </a:p>
          <a:p>
            <a:endParaRPr lang="en-US" altLang="ja-JP" sz="2200" dirty="0">
              <a:solidFill>
                <a:srgbClr val="FFFFFF"/>
              </a:solidFill>
            </a:endParaRPr>
          </a:p>
          <a:p>
            <a:r>
              <a:rPr lang="en-US" b="1" dirty="0">
                <a:latin typeface="Segoe UI" panose="020B0502040204020203" pitchFamily="34" charset="0"/>
                <a:ea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244929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3BFFE"/>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4251C2-2CFF-479F-970B-C9B73ABE2E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id="{924251C2-2CFF-479F-970B-C9B73ABE2E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5D1D35-93B9-4CC7-AA51-641068FB85F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4" name="Title 3">
            <a:extLst>
              <a:ext uri="{FF2B5EF4-FFF2-40B4-BE49-F238E27FC236}">
                <a16:creationId xmlns:a16="http://schemas.microsoft.com/office/drawing/2014/main" id="{BFD598DA-163F-314A-8AA3-A7D7230B4BDF}"/>
              </a:ext>
            </a:extLst>
          </p:cNvPr>
          <p:cNvSpPr>
            <a:spLocks noGrp="1"/>
          </p:cNvSpPr>
          <p:nvPr>
            <p:ph type="ctrTitle"/>
          </p:nvPr>
        </p:nvSpPr>
        <p:spPr>
          <a:xfrm>
            <a:off x="359639" y="517147"/>
            <a:ext cx="3165892" cy="305259"/>
          </a:xfrm>
        </p:spPr>
        <p:txBody>
          <a:bodyPr/>
          <a:lstStyle/>
          <a:p>
            <a:r>
              <a:rPr lang="en-US" sz="1800" dirty="0">
                <a:latin typeface="Segoe UI" panose="020B0502040204020203" pitchFamily="34" charset="0"/>
                <a:ea typeface="Segoe UI" panose="020B0502040204020203" pitchFamily="34" charset="0"/>
              </a:rPr>
              <a:t>STRATEGY 2: Time &amp; money</a:t>
            </a:r>
          </a:p>
        </p:txBody>
      </p:sp>
      <p:sp>
        <p:nvSpPr>
          <p:cNvPr id="5" name="Subtitle 4">
            <a:extLst>
              <a:ext uri="{FF2B5EF4-FFF2-40B4-BE49-F238E27FC236}">
                <a16:creationId xmlns:a16="http://schemas.microsoft.com/office/drawing/2014/main" id="{07238871-C98E-2545-A7F2-591D6AC829B7}"/>
              </a:ext>
            </a:extLst>
          </p:cNvPr>
          <p:cNvSpPr>
            <a:spLocks noGrp="1"/>
          </p:cNvSpPr>
          <p:nvPr>
            <p:ph type="subTitle" idx="1"/>
          </p:nvPr>
        </p:nvSpPr>
        <p:spPr>
          <a:xfrm>
            <a:off x="337360" y="1275250"/>
            <a:ext cx="6520640" cy="707280"/>
          </a:xfrm>
        </p:spPr>
        <p:txBody>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Why not today?</a:t>
            </a:r>
          </a:p>
        </p:txBody>
      </p:sp>
      <p:sp>
        <p:nvSpPr>
          <p:cNvPr id="15" name="Text Placeholder 5">
            <a:extLst>
              <a:ext uri="{FF2B5EF4-FFF2-40B4-BE49-F238E27FC236}">
                <a16:creationId xmlns:a16="http://schemas.microsoft.com/office/drawing/2014/main" id="{D1413232-857C-BF4F-AB15-0E349386B29F}"/>
              </a:ext>
            </a:extLst>
          </p:cNvPr>
          <p:cNvSpPr>
            <a:spLocks noGrp="1"/>
          </p:cNvSpPr>
          <p:nvPr>
            <p:ph type="body" sz="quarter" idx="13"/>
          </p:nvPr>
        </p:nvSpPr>
        <p:spPr>
          <a:xfrm>
            <a:off x="393117" y="2106295"/>
            <a:ext cx="7245467" cy="436183"/>
          </a:xfrm>
        </p:spPr>
        <p:txBody>
          <a:bodyPr/>
          <a:lstStyle/>
          <a:p>
            <a:r>
              <a:rPr lang="en-US" sz="2400" dirty="0">
                <a:solidFill>
                  <a:srgbClr val="FFFFFF"/>
                </a:solidFill>
                <a:latin typeface="Segoe UI" panose="020B0502040204020203" pitchFamily="34" charset="0"/>
                <a:ea typeface="Segoe UI" panose="020B0502040204020203" pitchFamily="34" charset="0"/>
                <a:cs typeface="Segoe UI" panose="020B0502040204020203" pitchFamily="34" charset="0"/>
              </a:rPr>
              <a:t>Compounding</a:t>
            </a:r>
          </a:p>
        </p:txBody>
      </p:sp>
      <p:sp>
        <p:nvSpPr>
          <p:cNvPr id="7" name="Slide Number Placeholder 5">
            <a:extLst>
              <a:ext uri="{FF2B5EF4-FFF2-40B4-BE49-F238E27FC236}">
                <a16:creationId xmlns:a16="http://schemas.microsoft.com/office/drawing/2014/main" id="{E70F8158-BEEE-DB4C-8AAB-F601BE1766ED}"/>
              </a:ext>
            </a:extLst>
          </p:cNvPr>
          <p:cNvSpPr>
            <a:spLocks noGrp="1"/>
          </p:cNvSpPr>
          <p:nvPr>
            <p:ph type="sldNum" sz="quarter" idx="4"/>
          </p:nvPr>
        </p:nvSpPr>
        <p:spPr>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13</a:t>
            </a:fld>
            <a:endParaRPr lang="en-US" dirty="0">
              <a:ea typeface="Segoe UI" panose="020B0502040204020203" pitchFamily="34" charset="0"/>
              <a:cs typeface="Segoe UI" panose="020B0502040204020203" pitchFamily="34" charset="0"/>
            </a:endParaRPr>
          </a:p>
        </p:txBody>
      </p:sp>
      <p:sp>
        <p:nvSpPr>
          <p:cNvPr id="8" name="Footer Placeholder 3">
            <a:extLst>
              <a:ext uri="{FF2B5EF4-FFF2-40B4-BE49-F238E27FC236}">
                <a16:creationId xmlns:a16="http://schemas.microsoft.com/office/drawing/2014/main" id="{4EFD0654-2372-004E-AC8A-C144DFECA9FF}"/>
              </a:ext>
            </a:extLst>
          </p:cNvPr>
          <p:cNvSpPr>
            <a:spLocks noGrp="1"/>
          </p:cNvSpPr>
          <p:nvPr>
            <p:ph type="ftr" sz="quarter" idx="3"/>
          </p:nvPr>
        </p:nvSpPr>
        <p:spPr>
          <a:xfrm>
            <a:off x="8946505" y="7628851"/>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Women and Investing</a:t>
            </a:r>
          </a:p>
        </p:txBody>
      </p:sp>
      <p:sp>
        <p:nvSpPr>
          <p:cNvPr id="11" name="Footer Placeholder 4">
            <a:extLst>
              <a:ext uri="{FF2B5EF4-FFF2-40B4-BE49-F238E27FC236}">
                <a16:creationId xmlns:a16="http://schemas.microsoft.com/office/drawing/2014/main" id="{CBB31748-8731-3349-87E3-0A243896CC56}"/>
              </a:ext>
            </a:extLst>
          </p:cNvPr>
          <p:cNvSpPr txBox="1">
            <a:spLocks/>
          </p:cNvSpPr>
          <p:nvPr/>
        </p:nvSpPr>
        <p:spPr>
          <a:xfrm>
            <a:off x="416351" y="6857378"/>
            <a:ext cx="10397422" cy="32033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t>Chart assumes 7% rate of return for illustrative purposes. These figures are not intended to indicate the performance of any specific investments. Taxes and fees were not taken into consideration. Rates of return will vary over time, particularly for long-term investments. Investments offering the potential for higher rates of return also involve a higher degree of risk.</a:t>
            </a:r>
          </a:p>
        </p:txBody>
      </p:sp>
      <p:graphicFrame>
        <p:nvGraphicFramePr>
          <p:cNvPr id="14" name="Table Placeholder 4">
            <a:extLst>
              <a:ext uri="{FF2B5EF4-FFF2-40B4-BE49-F238E27FC236}">
                <a16:creationId xmlns:a16="http://schemas.microsoft.com/office/drawing/2014/main" id="{2EA8FD43-39AE-F944-A8BB-F8D15C770019}"/>
              </a:ext>
            </a:extLst>
          </p:cNvPr>
          <p:cNvGraphicFramePr>
            <a:graphicFrameLocks/>
          </p:cNvGraphicFramePr>
          <p:nvPr>
            <p:extLst>
              <p:ext uri="{D42A27DB-BD31-4B8C-83A1-F6EECF244321}">
                <p14:modId xmlns:p14="http://schemas.microsoft.com/office/powerpoint/2010/main" val="3706969652"/>
              </p:ext>
            </p:extLst>
          </p:nvPr>
        </p:nvGraphicFramePr>
        <p:xfrm>
          <a:off x="457199" y="2798957"/>
          <a:ext cx="10537825" cy="3834534"/>
        </p:xfrm>
        <a:graphic>
          <a:graphicData uri="http://schemas.openxmlformats.org/drawingml/2006/table">
            <a:tbl>
              <a:tblPr firstRow="1" bandRow="1">
                <a:tableStyleId>{5C22544A-7EE6-4342-B048-85BDC9FD1C3A}</a:tableStyleId>
              </a:tblPr>
              <a:tblGrid>
                <a:gridCol w="1496015">
                  <a:extLst>
                    <a:ext uri="{9D8B030D-6E8A-4147-A177-3AD203B41FA5}">
                      <a16:colId xmlns:a16="http://schemas.microsoft.com/office/drawing/2014/main" val="696981063"/>
                    </a:ext>
                  </a:extLst>
                </a:gridCol>
                <a:gridCol w="1557832">
                  <a:extLst>
                    <a:ext uri="{9D8B030D-6E8A-4147-A177-3AD203B41FA5}">
                      <a16:colId xmlns:a16="http://schemas.microsoft.com/office/drawing/2014/main" val="2081105043"/>
                    </a:ext>
                  </a:extLst>
                </a:gridCol>
                <a:gridCol w="1829836">
                  <a:extLst>
                    <a:ext uri="{9D8B030D-6E8A-4147-A177-3AD203B41FA5}">
                      <a16:colId xmlns:a16="http://schemas.microsoft.com/office/drawing/2014/main" val="2758694762"/>
                    </a:ext>
                  </a:extLst>
                </a:gridCol>
                <a:gridCol w="1904018">
                  <a:extLst>
                    <a:ext uri="{9D8B030D-6E8A-4147-A177-3AD203B41FA5}">
                      <a16:colId xmlns:a16="http://schemas.microsoft.com/office/drawing/2014/main" val="2570384086"/>
                    </a:ext>
                  </a:extLst>
                </a:gridCol>
                <a:gridCol w="1842199">
                  <a:extLst>
                    <a:ext uri="{9D8B030D-6E8A-4147-A177-3AD203B41FA5}">
                      <a16:colId xmlns:a16="http://schemas.microsoft.com/office/drawing/2014/main" val="424498886"/>
                    </a:ext>
                  </a:extLst>
                </a:gridCol>
                <a:gridCol w="1907925">
                  <a:extLst>
                    <a:ext uri="{9D8B030D-6E8A-4147-A177-3AD203B41FA5}">
                      <a16:colId xmlns:a16="http://schemas.microsoft.com/office/drawing/2014/main" val="3914266725"/>
                    </a:ext>
                  </a:extLst>
                </a:gridCol>
              </a:tblGrid>
              <a:tr h="653878">
                <a:tc>
                  <a:txBody>
                    <a:bodyPr/>
                    <a:lstStyle/>
                    <a:p>
                      <a:pPr algn="r"/>
                      <a:r>
                        <a:rPr lang="en-US" sz="2000" b="1" i="0" dirty="0">
                          <a:solidFill>
                            <a:srgbClr val="002677"/>
                          </a:solidFill>
                          <a:latin typeface="IBM Eliot Sans Medium" panose="020B0703050000000000" pitchFamily="34" charset="0"/>
                          <a:cs typeface="Segoe UI" panose="020B0502040204020203" pitchFamily="34" charset="0"/>
                        </a:rPr>
                        <a:t>Age </a:t>
                      </a:r>
                    </a:p>
                  </a:txBody>
                  <a:tcPr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000" b="1" i="0" dirty="0">
                          <a:solidFill>
                            <a:srgbClr val="002677"/>
                          </a:solidFill>
                          <a:latin typeface="IBM Eliot Sans Medium" panose="020B0703050000000000" pitchFamily="34" charset="0"/>
                          <a:cs typeface="Segoe UI" panose="020B0502040204020203" pitchFamily="34" charset="0"/>
                        </a:rPr>
                        <a:t>Years </a:t>
                      </a:r>
                      <a:br>
                        <a:rPr lang="en-US" sz="2000" b="1" i="0" dirty="0">
                          <a:solidFill>
                            <a:srgbClr val="002677"/>
                          </a:solidFill>
                          <a:latin typeface="IBM Eliot Sans Medium" panose="020B0703050000000000" pitchFamily="34" charset="0"/>
                          <a:cs typeface="Segoe UI" panose="020B0502040204020203" pitchFamily="34" charset="0"/>
                        </a:rPr>
                      </a:br>
                      <a:r>
                        <a:rPr lang="en-US" sz="2000" b="1" i="0" dirty="0">
                          <a:solidFill>
                            <a:srgbClr val="002677"/>
                          </a:solidFill>
                          <a:latin typeface="IBM Eliot Sans Medium" panose="020B0703050000000000" pitchFamily="34" charset="0"/>
                          <a:cs typeface="Segoe UI" panose="020B0502040204020203" pitchFamily="34" charset="0"/>
                        </a:rPr>
                        <a:t>Until 65</a:t>
                      </a: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000" b="1" i="0" dirty="0">
                          <a:solidFill>
                            <a:srgbClr val="002677"/>
                          </a:solidFill>
                          <a:latin typeface="IBM Eliot Sans Medium" panose="020B0703050000000000" pitchFamily="34" charset="0"/>
                          <a:cs typeface="Segoe UI" panose="020B0502040204020203" pitchFamily="34" charset="0"/>
                        </a:rPr>
                        <a:t>Monthly Contribution</a:t>
                      </a: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i="0" dirty="0">
                          <a:solidFill>
                            <a:srgbClr val="002677"/>
                          </a:solidFill>
                          <a:latin typeface="IBM Eliot Sans Medium" panose="020B0703050000000000" pitchFamily="34" charset="0"/>
                          <a:cs typeface="Segoe UI" panose="020B0502040204020203" pitchFamily="34" charset="0"/>
                        </a:rPr>
                        <a:t>Total Contribution</a:t>
                      </a: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i="0" dirty="0">
                          <a:solidFill>
                            <a:srgbClr val="002677"/>
                          </a:solidFill>
                          <a:latin typeface="IBM Eliot Sans Medium" panose="020B0703050000000000" pitchFamily="34" charset="0"/>
                          <a:cs typeface="Segoe UI" panose="020B0502040204020203" pitchFamily="34" charset="0"/>
                        </a:rPr>
                        <a:t>Earnings</a:t>
                      </a: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i="0" dirty="0">
                          <a:solidFill>
                            <a:srgbClr val="002677"/>
                          </a:solidFill>
                          <a:latin typeface="IBM Eliot Sans Medium" panose="020B0703050000000000" pitchFamily="34" charset="0"/>
                          <a:cs typeface="Segoe UI" panose="020B0502040204020203" pitchFamily="34" charset="0"/>
                        </a:rPr>
                        <a:t>Total Value</a:t>
                      </a:r>
                    </a:p>
                  </a:txBody>
                  <a:tcPr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951094"/>
                  </a:ext>
                </a:extLst>
              </a:tr>
              <a:tr h="508021">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25</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40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$189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$90,905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$409,095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$500,000</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891895"/>
                  </a:ext>
                </a:extLst>
              </a:tr>
              <a:tr h="508021">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30</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35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$276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$115,920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$384,070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$500,000</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211504"/>
                  </a:ext>
                </a:extLst>
              </a:tr>
              <a:tr h="508021">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35</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30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$407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$146,689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$353,311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r" defTabSz="1097253" rtl="0" eaLnBrk="1" fontAlgn="auto" latinLnBrk="0" hangingPunct="1">
                        <a:lnSpc>
                          <a:spcPct val="100000"/>
                        </a:lnSpc>
                        <a:spcBef>
                          <a:spcPts val="0"/>
                        </a:spcBef>
                        <a:spcAft>
                          <a:spcPts val="0"/>
                        </a:spcAft>
                        <a:buClrTx/>
                        <a:buSzTx/>
                        <a:buFontTx/>
                        <a:buNone/>
                        <a:tabLst/>
                        <a:defRPr/>
                      </a:pPr>
                      <a:r>
                        <a:rPr lang="en-US" sz="2400" b="0" i="0" dirty="0">
                          <a:solidFill>
                            <a:srgbClr val="002677"/>
                          </a:solidFill>
                          <a:latin typeface="IBM Eliot Sans Medium" panose="020B0703050000000000" pitchFamily="34" charset="0"/>
                          <a:cs typeface="Segoe UI" panose="020B0502040204020203" pitchFamily="34" charset="0"/>
                        </a:rPr>
                        <a:t>$500,000</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0358815"/>
                  </a:ext>
                </a:extLst>
              </a:tr>
              <a:tr h="508021">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40</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25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$614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$184,090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$315,905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$500,000</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9573332"/>
                  </a:ext>
                </a:extLst>
              </a:tr>
              <a:tr h="508021">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45</a:t>
                      </a:r>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20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$954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$229,023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$270,977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en-US" sz="2400" b="0" i="0" dirty="0">
                          <a:solidFill>
                            <a:srgbClr val="002677"/>
                          </a:solidFill>
                          <a:latin typeface="IBM Eliot Sans Medium" panose="020B0703050000000000" pitchFamily="34" charset="0"/>
                          <a:cs typeface="Segoe UI" panose="020B0502040204020203" pitchFamily="34" charset="0"/>
                        </a:rPr>
                        <a:t>$500,000</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3650006"/>
                  </a:ext>
                </a:extLst>
              </a:tr>
              <a:tr h="593389">
                <a:tc>
                  <a:txBody>
                    <a:bodyPr/>
                    <a:lstStyle/>
                    <a:p>
                      <a:pPr algn="r"/>
                      <a:r>
                        <a:rPr lang="en-US" sz="2400" b="1" i="0" dirty="0">
                          <a:solidFill>
                            <a:srgbClr val="FFFFFF"/>
                          </a:solidFill>
                          <a:latin typeface="IBM Eliot Sans Medium" panose="020B0703050000000000" pitchFamily="34" charset="0"/>
                          <a:cs typeface="Segoe UI" panose="020B0502040204020203" pitchFamily="34" charset="0"/>
                        </a:rPr>
                        <a:t>50</a:t>
                      </a:r>
                    </a:p>
                  </a:txBody>
                  <a:tcPr anchor="ctr">
                    <a:lnT w="6350" cap="flat" cmpd="sng" algn="ctr">
                      <a:solidFill>
                        <a:schemeClr val="tx1"/>
                      </a:solidFill>
                      <a:prstDash val="solid"/>
                      <a:round/>
                      <a:headEnd type="none" w="med" len="med"/>
                      <a:tailEnd type="none" w="med" len="med"/>
                    </a:lnT>
                    <a:solidFill>
                      <a:srgbClr val="002677"/>
                    </a:solidFill>
                  </a:tcPr>
                </a:tc>
                <a:tc>
                  <a:txBody>
                    <a:bodyPr/>
                    <a:lstStyle/>
                    <a:p>
                      <a:pPr algn="r"/>
                      <a:r>
                        <a:rPr lang="en-US" sz="2400" b="1" i="0" dirty="0">
                          <a:solidFill>
                            <a:srgbClr val="FFFFFF"/>
                          </a:solidFill>
                          <a:latin typeface="IBM Eliot Sans Medium" panose="020B0703050000000000" pitchFamily="34" charset="0"/>
                          <a:cs typeface="Segoe UI" panose="020B0502040204020203" pitchFamily="34" charset="0"/>
                        </a:rPr>
                        <a:t>15</a:t>
                      </a:r>
                    </a:p>
                  </a:txBody>
                  <a:tcPr anchor="ctr">
                    <a:lnT w="6350" cap="flat" cmpd="sng" algn="ctr">
                      <a:solidFill>
                        <a:schemeClr val="tx1"/>
                      </a:solidFill>
                      <a:prstDash val="solid"/>
                      <a:round/>
                      <a:headEnd type="none" w="med" len="med"/>
                      <a:tailEnd type="none" w="med" len="med"/>
                    </a:lnT>
                    <a:solidFill>
                      <a:srgbClr val="002677"/>
                    </a:solidFill>
                  </a:tcPr>
                </a:tc>
                <a:tc>
                  <a:txBody>
                    <a:bodyPr/>
                    <a:lstStyle/>
                    <a:p>
                      <a:pPr algn="r"/>
                      <a:r>
                        <a:rPr lang="en-US" sz="2400" b="1" i="0" dirty="0">
                          <a:solidFill>
                            <a:srgbClr val="FFFFFF"/>
                          </a:solidFill>
                          <a:latin typeface="IBM Eliot Sans Medium" panose="020B0703050000000000" pitchFamily="34" charset="0"/>
                          <a:cs typeface="Segoe UI" panose="020B0502040204020203" pitchFamily="34" charset="0"/>
                        </a:rPr>
                        <a:t>$1,569</a:t>
                      </a:r>
                    </a:p>
                  </a:txBody>
                  <a:tcPr anchor="ctr">
                    <a:lnT w="6350" cap="flat" cmpd="sng" algn="ctr">
                      <a:solidFill>
                        <a:schemeClr val="tx1"/>
                      </a:solidFill>
                      <a:prstDash val="solid"/>
                      <a:round/>
                      <a:headEnd type="none" w="med" len="med"/>
                      <a:tailEnd type="none" w="med" len="med"/>
                    </a:lnT>
                    <a:solidFill>
                      <a:srgbClr val="002677"/>
                    </a:solidFill>
                  </a:tcPr>
                </a:tc>
                <a:tc>
                  <a:txBody>
                    <a:bodyPr/>
                    <a:lstStyle/>
                    <a:p>
                      <a:pPr algn="r"/>
                      <a:r>
                        <a:rPr lang="en-US" sz="2400" b="1" i="0" dirty="0">
                          <a:solidFill>
                            <a:srgbClr val="FFFFFF"/>
                          </a:solidFill>
                          <a:latin typeface="IBM Eliot Sans Medium" panose="020B0703050000000000" pitchFamily="34" charset="0"/>
                          <a:cs typeface="Segoe UI" panose="020B0502040204020203" pitchFamily="34" charset="0"/>
                        </a:rPr>
                        <a:t>$282,229</a:t>
                      </a:r>
                    </a:p>
                  </a:txBody>
                  <a:tcPr anchor="ctr">
                    <a:lnT w="6350" cap="flat" cmpd="sng" algn="ctr">
                      <a:solidFill>
                        <a:schemeClr val="tx1"/>
                      </a:solidFill>
                      <a:prstDash val="solid"/>
                      <a:round/>
                      <a:headEnd type="none" w="med" len="med"/>
                      <a:tailEnd type="none" w="med" len="med"/>
                    </a:lnT>
                    <a:solidFill>
                      <a:srgbClr val="002677"/>
                    </a:solidFill>
                  </a:tcPr>
                </a:tc>
                <a:tc>
                  <a:txBody>
                    <a:bodyPr/>
                    <a:lstStyle/>
                    <a:p>
                      <a:pPr algn="r"/>
                      <a:r>
                        <a:rPr lang="en-US" sz="2400" b="1" i="0" dirty="0">
                          <a:solidFill>
                            <a:srgbClr val="FFFFFF"/>
                          </a:solidFill>
                          <a:latin typeface="IBM Eliot Sans Medium" panose="020B0703050000000000" pitchFamily="34" charset="0"/>
                          <a:cs typeface="Segoe UI" panose="020B0502040204020203" pitchFamily="34" charset="0"/>
                        </a:rPr>
                        <a:t>$217,701</a:t>
                      </a:r>
                    </a:p>
                  </a:txBody>
                  <a:tcPr anchor="ctr">
                    <a:lnT w="6350" cap="flat" cmpd="sng" algn="ctr">
                      <a:solidFill>
                        <a:schemeClr val="tx1"/>
                      </a:solidFill>
                      <a:prstDash val="solid"/>
                      <a:round/>
                      <a:headEnd type="none" w="med" len="med"/>
                      <a:tailEnd type="none" w="med" len="med"/>
                    </a:lnT>
                    <a:solidFill>
                      <a:srgbClr val="002677"/>
                    </a:solidFill>
                  </a:tcPr>
                </a:tc>
                <a:tc>
                  <a:txBody>
                    <a:bodyPr/>
                    <a:lstStyle/>
                    <a:p>
                      <a:pPr algn="r"/>
                      <a:r>
                        <a:rPr lang="en-US" sz="2400" b="1" i="0" dirty="0">
                          <a:solidFill>
                            <a:srgbClr val="FFFFFF"/>
                          </a:solidFill>
                          <a:latin typeface="IBM Eliot Sans Medium" panose="020B0703050000000000" pitchFamily="34" charset="0"/>
                          <a:cs typeface="Segoe UI" panose="020B0502040204020203" pitchFamily="34" charset="0"/>
                        </a:rPr>
                        <a:t>$500,000</a:t>
                      </a:r>
                    </a:p>
                  </a:txBody>
                  <a:tcPr anchor="ctr">
                    <a:lnT w="6350" cap="flat" cmpd="sng" algn="ctr">
                      <a:solidFill>
                        <a:schemeClr val="tx1"/>
                      </a:solidFill>
                      <a:prstDash val="solid"/>
                      <a:round/>
                      <a:headEnd type="none" w="med" len="med"/>
                      <a:tailEnd type="none" w="med" len="med"/>
                    </a:lnT>
                    <a:solidFill>
                      <a:srgbClr val="002677"/>
                    </a:solidFill>
                  </a:tcPr>
                </a:tc>
                <a:extLst>
                  <a:ext uri="{0D108BD9-81ED-4DB2-BD59-A6C34878D82A}">
                    <a16:rowId xmlns:a16="http://schemas.microsoft.com/office/drawing/2014/main" val="48197498"/>
                  </a:ext>
                </a:extLst>
              </a:tr>
            </a:tbl>
          </a:graphicData>
        </a:graphic>
      </p:graphicFrame>
      <p:sp>
        <p:nvSpPr>
          <p:cNvPr id="13" name="Rectangle 12">
            <a:extLst>
              <a:ext uri="{FF2B5EF4-FFF2-40B4-BE49-F238E27FC236}">
                <a16:creationId xmlns:a16="http://schemas.microsoft.com/office/drawing/2014/main" id="{0CF4E367-B343-4A1E-A4A9-074A7E4ED148}"/>
              </a:ext>
            </a:extLst>
          </p:cNvPr>
          <p:cNvSpPr/>
          <p:nvPr/>
        </p:nvSpPr>
        <p:spPr bwMode="auto">
          <a:xfrm>
            <a:off x="457198" y="3493352"/>
            <a:ext cx="10537825" cy="526198"/>
          </a:xfrm>
          <a:prstGeom prst="rect">
            <a:avLst/>
          </a:prstGeom>
          <a:noFill/>
          <a:ln w="28575" cap="flat" cmpd="sng" algn="ctr">
            <a:solidFill>
              <a:srgbClr val="E40A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Arial" pitchFamily="-65" charset="0"/>
              <a:ea typeface="ＭＳ Ｐゴシック" pitchFamily="-65" charset="-128"/>
              <a:cs typeface="ＭＳ Ｐゴシック" pitchFamily="-65" charset="-128"/>
            </a:endParaRPr>
          </a:p>
        </p:txBody>
      </p:sp>
      <p:sp>
        <p:nvSpPr>
          <p:cNvPr id="16" name="Rectangle 15">
            <a:extLst>
              <a:ext uri="{FF2B5EF4-FFF2-40B4-BE49-F238E27FC236}">
                <a16:creationId xmlns:a16="http://schemas.microsoft.com/office/drawing/2014/main" id="{53C5995F-63F9-43A7-8E41-539419A48904}"/>
              </a:ext>
            </a:extLst>
          </p:cNvPr>
          <p:cNvSpPr/>
          <p:nvPr/>
        </p:nvSpPr>
        <p:spPr bwMode="auto">
          <a:xfrm>
            <a:off x="457199" y="6034331"/>
            <a:ext cx="10537825" cy="599160"/>
          </a:xfrm>
          <a:prstGeom prst="rect">
            <a:avLst/>
          </a:prstGeom>
          <a:noFill/>
          <a:ln w="28575" cap="flat" cmpd="sng" algn="ctr">
            <a:solidFill>
              <a:srgbClr val="E40A3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47725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750"/>
                                        <p:tgtEl>
                                          <p:spTgt spid="13"/>
                                        </p:tgtEl>
                                      </p:cBhvr>
                                    </p:animEffect>
                                  </p:childTnLst>
                                </p:cTn>
                              </p:par>
                              <p:par>
                                <p:cTn id="8" presetID="10" presetClass="exit" presetSubtype="0" fill="hold" grpId="1" nodeType="withEffect">
                                  <p:stCondLst>
                                    <p:cond delay="0"/>
                                  </p:stCondLst>
                                  <p:childTnLst>
                                    <p:animEffect transition="out" filter="fade">
                                      <p:cBhvr>
                                        <p:cTn id="9" dur="750"/>
                                        <p:tgtEl>
                                          <p:spTgt spid="13"/>
                                        </p:tgtEl>
                                      </p:cBhvr>
                                    </p:animEffect>
                                    <p:set>
                                      <p:cBhvr>
                                        <p:cTn id="10" dur="1" fill="hold">
                                          <p:stCondLst>
                                            <p:cond delay="74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750"/>
                                        <p:tgtEl>
                                          <p:spTgt spid="16"/>
                                        </p:tgtEl>
                                      </p:cBhvr>
                                    </p:animEffect>
                                  </p:childTnLst>
                                </p:cTn>
                              </p:par>
                              <p:par>
                                <p:cTn id="16" presetID="10" presetClass="exit" presetSubtype="0" fill="hold" grpId="1" nodeType="withEffect">
                                  <p:stCondLst>
                                    <p:cond delay="0"/>
                                  </p:stCondLst>
                                  <p:childTnLst>
                                    <p:animEffect transition="out" filter="fade">
                                      <p:cBhvr>
                                        <p:cTn id="17" dur="750"/>
                                        <p:tgtEl>
                                          <p:spTgt spid="16"/>
                                        </p:tgtEl>
                                      </p:cBhvr>
                                    </p:animEffect>
                                    <p:set>
                                      <p:cBhvr>
                                        <p:cTn id="18" dur="1" fill="hold">
                                          <p:stCondLst>
                                            <p:cond delay="74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3BFFE"/>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4251C2-2CFF-479F-970B-C9B73ABE2E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id="{924251C2-2CFF-479F-970B-C9B73ABE2E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5D1D35-93B9-4CC7-AA51-641068FB85F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14" name="Title 3">
            <a:extLst>
              <a:ext uri="{FF2B5EF4-FFF2-40B4-BE49-F238E27FC236}">
                <a16:creationId xmlns:a16="http://schemas.microsoft.com/office/drawing/2014/main" id="{D4070FFA-13F2-4B43-85A0-59B69420A9F5}"/>
              </a:ext>
            </a:extLst>
          </p:cNvPr>
          <p:cNvSpPr>
            <a:spLocks noGrp="1"/>
          </p:cNvSpPr>
          <p:nvPr>
            <p:ph type="ctrTitle"/>
          </p:nvPr>
        </p:nvSpPr>
        <p:spPr>
          <a:xfrm>
            <a:off x="359639" y="517147"/>
            <a:ext cx="3165892" cy="305259"/>
          </a:xfrm>
        </p:spPr>
        <p:txBody>
          <a:bodyPr/>
          <a:lstStyle/>
          <a:p>
            <a:r>
              <a:rPr lang="en-US" sz="1800" dirty="0">
                <a:latin typeface="Segoe UI" panose="020B0502040204020203" pitchFamily="34" charset="0"/>
                <a:ea typeface="Segoe UI" panose="020B0502040204020203" pitchFamily="34" charset="0"/>
              </a:rPr>
              <a:t>STRATEGY 2: Time &amp; money</a:t>
            </a:r>
          </a:p>
        </p:txBody>
      </p:sp>
      <p:sp>
        <p:nvSpPr>
          <p:cNvPr id="15" name="Subtitle 4">
            <a:extLst>
              <a:ext uri="{FF2B5EF4-FFF2-40B4-BE49-F238E27FC236}">
                <a16:creationId xmlns:a16="http://schemas.microsoft.com/office/drawing/2014/main" id="{4DE90928-71E6-5A4C-9989-B545B5A82C03}"/>
              </a:ext>
            </a:extLst>
          </p:cNvPr>
          <p:cNvSpPr>
            <a:spLocks noGrp="1"/>
          </p:cNvSpPr>
          <p:nvPr>
            <p:ph type="subTitle" idx="1"/>
          </p:nvPr>
        </p:nvSpPr>
        <p:spPr>
          <a:xfrm>
            <a:off x="245097" y="1442301"/>
            <a:ext cx="7428321" cy="1366886"/>
          </a:xfrm>
        </p:spPr>
        <p:txBody>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But it’s not too late…</a:t>
            </a:r>
          </a:p>
        </p:txBody>
      </p:sp>
      <p:sp>
        <p:nvSpPr>
          <p:cNvPr id="7" name="Slide Number Placeholder 5">
            <a:extLst>
              <a:ext uri="{FF2B5EF4-FFF2-40B4-BE49-F238E27FC236}">
                <a16:creationId xmlns:a16="http://schemas.microsoft.com/office/drawing/2014/main" id="{E70F8158-BEEE-DB4C-8AAB-F601BE1766ED}"/>
              </a:ext>
            </a:extLst>
          </p:cNvPr>
          <p:cNvSpPr>
            <a:spLocks noGrp="1"/>
          </p:cNvSpPr>
          <p:nvPr>
            <p:ph type="sldNum" sz="quarter" idx="4"/>
          </p:nvPr>
        </p:nvSpPr>
        <p:spPr>
          <a:xfrm>
            <a:off x="13892655" y="7711126"/>
            <a:ext cx="586916" cy="452485"/>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14</a:t>
            </a:fld>
            <a:endParaRPr lang="en-US" dirty="0">
              <a:ea typeface="Segoe UI" panose="020B0502040204020203" pitchFamily="34" charset="0"/>
              <a:cs typeface="Segoe UI" panose="020B0502040204020203" pitchFamily="34" charset="0"/>
            </a:endParaRPr>
          </a:p>
        </p:txBody>
      </p:sp>
      <p:sp>
        <p:nvSpPr>
          <p:cNvPr id="8" name="Footer Placeholder 3">
            <a:extLst>
              <a:ext uri="{FF2B5EF4-FFF2-40B4-BE49-F238E27FC236}">
                <a16:creationId xmlns:a16="http://schemas.microsoft.com/office/drawing/2014/main" id="{4EFD0654-2372-004E-AC8A-C144DFECA9FF}"/>
              </a:ext>
            </a:extLst>
          </p:cNvPr>
          <p:cNvSpPr>
            <a:spLocks noGrp="1"/>
          </p:cNvSpPr>
          <p:nvPr>
            <p:ph type="ftr" sz="quarter" idx="3"/>
          </p:nvPr>
        </p:nvSpPr>
        <p:spPr>
          <a:xfrm>
            <a:off x="8936610" y="7612688"/>
            <a:ext cx="4956045" cy="390667"/>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Women and Investing</a:t>
            </a:r>
          </a:p>
        </p:txBody>
      </p:sp>
      <p:sp>
        <p:nvSpPr>
          <p:cNvPr id="12" name="Text Placeholder 4">
            <a:extLst>
              <a:ext uri="{FF2B5EF4-FFF2-40B4-BE49-F238E27FC236}">
                <a16:creationId xmlns:a16="http://schemas.microsoft.com/office/drawing/2014/main" id="{915E49D8-1631-9447-B6B3-EF3EB34F78E2}"/>
              </a:ext>
            </a:extLst>
          </p:cNvPr>
          <p:cNvSpPr txBox="1">
            <a:spLocks/>
          </p:cNvSpPr>
          <p:nvPr/>
        </p:nvSpPr>
        <p:spPr>
          <a:xfrm>
            <a:off x="359639" y="2910467"/>
            <a:ext cx="8812641" cy="2425103"/>
          </a:xfrm>
          <a:prstGeom prst="rect">
            <a:avLst/>
          </a:prstGeom>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2400" b="1" dirty="0">
                <a:solidFill>
                  <a:srgbClr val="FFFFFF"/>
                </a:solidFill>
                <a:latin typeface="Segoe UI" panose="020B0502040204020203" pitchFamily="34" charset="0"/>
                <a:ea typeface="Segoe UI" panose="020B0502040204020203" pitchFamily="34" charset="0"/>
              </a:rPr>
              <a:t>Think positive</a:t>
            </a:r>
          </a:p>
          <a:p>
            <a:pPr>
              <a:lnSpc>
                <a:spcPct val="100000"/>
              </a:lnSpc>
            </a:pPr>
            <a:r>
              <a:rPr lang="en-US" sz="2400" dirty="0">
                <a:solidFill>
                  <a:srgbClr val="002577"/>
                </a:solidFill>
                <a:latin typeface="Segoe UI" panose="020B0502040204020203" pitchFamily="34" charset="0"/>
                <a:ea typeface="Segoe UI" panose="020B0502040204020203" pitchFamily="34" charset="0"/>
              </a:rPr>
              <a:t>Your mortgage may be closer to being paid off</a:t>
            </a:r>
          </a:p>
          <a:p>
            <a:pPr>
              <a:lnSpc>
                <a:spcPct val="100000"/>
              </a:lnSpc>
            </a:pPr>
            <a:r>
              <a:rPr lang="en-US" sz="2400" dirty="0">
                <a:solidFill>
                  <a:srgbClr val="002577"/>
                </a:solidFill>
                <a:latin typeface="Segoe UI" panose="020B0502040204020203" pitchFamily="34" charset="0"/>
                <a:ea typeface="Segoe UI" panose="020B0502040204020203" pitchFamily="34" charset="0"/>
              </a:rPr>
              <a:t>You are in your top earning years</a:t>
            </a:r>
          </a:p>
          <a:p>
            <a:pPr>
              <a:lnSpc>
                <a:spcPct val="100000"/>
              </a:lnSpc>
            </a:pPr>
            <a:r>
              <a:rPr lang="en-US" sz="2400" dirty="0">
                <a:solidFill>
                  <a:srgbClr val="002577"/>
                </a:solidFill>
                <a:latin typeface="Segoe UI" panose="020B0502040204020203" pitchFamily="34" charset="0"/>
                <a:ea typeface="Segoe UI" panose="020B0502040204020203" pitchFamily="34" charset="0"/>
              </a:rPr>
              <a:t>You have a better understanding of retirement income needs</a:t>
            </a:r>
          </a:p>
          <a:p>
            <a:pPr marL="0" indent="0">
              <a:lnSpc>
                <a:spcPct val="100000"/>
              </a:lnSpc>
              <a:buNone/>
            </a:pPr>
            <a:r>
              <a:rPr lang="en-US" sz="2400" b="1" dirty="0">
                <a:solidFill>
                  <a:srgbClr val="FFFFFF"/>
                </a:solidFill>
                <a:latin typeface="Segoe UI" panose="020B0502040204020203" pitchFamily="34" charset="0"/>
                <a:ea typeface="Segoe UI" panose="020B0502040204020203" pitchFamily="34" charset="0"/>
              </a:rPr>
              <a:t>Catch-up contributions for age 50+</a:t>
            </a:r>
          </a:p>
          <a:p>
            <a:pPr marL="0" indent="0">
              <a:lnSpc>
                <a:spcPct val="100000"/>
              </a:lnSpc>
              <a:buNone/>
            </a:pPr>
            <a:r>
              <a:rPr lang="en-US" sz="2400" b="1" dirty="0">
                <a:solidFill>
                  <a:srgbClr val="FFFFFF"/>
                </a:solidFill>
                <a:latin typeface="Segoe UI" panose="020B0502040204020203" pitchFamily="34" charset="0"/>
                <a:ea typeface="Segoe UI" panose="020B0502040204020203" pitchFamily="34" charset="0"/>
              </a:rPr>
              <a:t>Consolidate retirement accounts for easy management</a:t>
            </a:r>
          </a:p>
        </p:txBody>
      </p:sp>
    </p:spTree>
    <p:extLst>
      <p:ext uri="{BB962C8B-B14F-4D97-AF65-F5344CB8AC3E}">
        <p14:creationId xmlns:p14="http://schemas.microsoft.com/office/powerpoint/2010/main" val="408223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3BFFE"/>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4251C2-2CFF-479F-970B-C9B73ABE2E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id="{924251C2-2CFF-479F-970B-C9B73ABE2E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5D1D35-93B9-4CC7-AA51-641068FB85F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4" name="Title 3">
            <a:extLst>
              <a:ext uri="{FF2B5EF4-FFF2-40B4-BE49-F238E27FC236}">
                <a16:creationId xmlns:a16="http://schemas.microsoft.com/office/drawing/2014/main" id="{BFD598DA-163F-314A-8AA3-A7D7230B4BDF}"/>
              </a:ext>
            </a:extLst>
          </p:cNvPr>
          <p:cNvSpPr>
            <a:spLocks noGrp="1"/>
          </p:cNvSpPr>
          <p:nvPr>
            <p:ph type="ctrTitle"/>
          </p:nvPr>
        </p:nvSpPr>
        <p:spPr>
          <a:xfrm>
            <a:off x="359639" y="517147"/>
            <a:ext cx="3165892" cy="305259"/>
          </a:xfrm>
        </p:spPr>
        <p:txBody>
          <a:bodyPr/>
          <a:lstStyle/>
          <a:p>
            <a:r>
              <a:rPr lang="en-US" sz="1800" dirty="0">
                <a:latin typeface="Segoe UI" panose="020B0502040204020203" pitchFamily="34" charset="0"/>
                <a:ea typeface="Segoe UI" panose="020B0502040204020203" pitchFamily="34" charset="0"/>
              </a:rPr>
              <a:t>STRATEGY 2: Time &amp; money</a:t>
            </a:r>
          </a:p>
        </p:txBody>
      </p:sp>
      <p:sp>
        <p:nvSpPr>
          <p:cNvPr id="14" name="Subtitle 4">
            <a:extLst>
              <a:ext uri="{FF2B5EF4-FFF2-40B4-BE49-F238E27FC236}">
                <a16:creationId xmlns:a16="http://schemas.microsoft.com/office/drawing/2014/main" id="{BE31B3CE-F993-244B-89DB-DE170B349BEA}"/>
              </a:ext>
            </a:extLst>
          </p:cNvPr>
          <p:cNvSpPr>
            <a:spLocks noGrp="1"/>
          </p:cNvSpPr>
          <p:nvPr>
            <p:ph type="subTitle" idx="1"/>
          </p:nvPr>
        </p:nvSpPr>
        <p:spPr>
          <a:xfrm>
            <a:off x="337360" y="1275250"/>
            <a:ext cx="6695036" cy="1562218"/>
          </a:xfrm>
        </p:spPr>
        <p:txBody>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Don’t be afraid of creating a budget…</a:t>
            </a:r>
          </a:p>
        </p:txBody>
      </p:sp>
      <p:sp>
        <p:nvSpPr>
          <p:cNvPr id="7" name="Slide Number Placeholder 5">
            <a:extLst>
              <a:ext uri="{FF2B5EF4-FFF2-40B4-BE49-F238E27FC236}">
                <a16:creationId xmlns:a16="http://schemas.microsoft.com/office/drawing/2014/main" id="{E70F8158-BEEE-DB4C-8AAB-F601BE1766ED}"/>
              </a:ext>
            </a:extLst>
          </p:cNvPr>
          <p:cNvSpPr>
            <a:spLocks noGrp="1"/>
          </p:cNvSpPr>
          <p:nvPr>
            <p:ph type="sldNum" sz="quarter" idx="4"/>
          </p:nvPr>
        </p:nvSpPr>
        <p:spPr>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15</a:t>
            </a:fld>
            <a:endParaRPr lang="en-US" dirty="0">
              <a:ea typeface="Segoe UI" panose="020B0502040204020203" pitchFamily="34" charset="0"/>
              <a:cs typeface="Segoe UI" panose="020B0502040204020203" pitchFamily="34" charset="0"/>
            </a:endParaRPr>
          </a:p>
        </p:txBody>
      </p:sp>
      <p:sp>
        <p:nvSpPr>
          <p:cNvPr id="8" name="Footer Placeholder 3">
            <a:extLst>
              <a:ext uri="{FF2B5EF4-FFF2-40B4-BE49-F238E27FC236}">
                <a16:creationId xmlns:a16="http://schemas.microsoft.com/office/drawing/2014/main" id="{4EFD0654-2372-004E-AC8A-C144DFECA9FF}"/>
              </a:ext>
            </a:extLst>
          </p:cNvPr>
          <p:cNvSpPr>
            <a:spLocks noGrp="1"/>
          </p:cNvSpPr>
          <p:nvPr>
            <p:ph type="ftr" sz="quarter" idx="3"/>
          </p:nvPr>
        </p:nvSpPr>
        <p:spPr>
          <a:xfrm>
            <a:off x="8946505" y="7642103"/>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Informed Women Know More</a:t>
            </a:r>
          </a:p>
        </p:txBody>
      </p:sp>
      <p:sp>
        <p:nvSpPr>
          <p:cNvPr id="12" name="Text Placeholder 4">
            <a:extLst>
              <a:ext uri="{FF2B5EF4-FFF2-40B4-BE49-F238E27FC236}">
                <a16:creationId xmlns:a16="http://schemas.microsoft.com/office/drawing/2014/main" id="{915E49D8-1631-9447-B6B3-EF3EB34F78E2}"/>
              </a:ext>
            </a:extLst>
          </p:cNvPr>
          <p:cNvSpPr txBox="1">
            <a:spLocks/>
          </p:cNvSpPr>
          <p:nvPr/>
        </p:nvSpPr>
        <p:spPr>
          <a:xfrm>
            <a:off x="386499" y="3016577"/>
            <a:ext cx="7043002" cy="2300140"/>
          </a:xfrm>
          <a:prstGeom prst="rect">
            <a:avLst/>
          </a:prstGeom>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2400" dirty="0">
                <a:solidFill>
                  <a:srgbClr val="002577"/>
                </a:solidFill>
                <a:latin typeface="Segoe UI" panose="020B0502040204020203" pitchFamily="34" charset="0"/>
                <a:ea typeface="Segoe UI" panose="020B0502040204020203" pitchFamily="34" charset="0"/>
              </a:rPr>
              <a:t>Creating a budget isn’t about limitations</a:t>
            </a:r>
          </a:p>
          <a:p>
            <a:pPr>
              <a:lnSpc>
                <a:spcPct val="100000"/>
              </a:lnSpc>
            </a:pPr>
            <a:r>
              <a:rPr lang="en-US" sz="2400" dirty="0">
                <a:solidFill>
                  <a:srgbClr val="002577"/>
                </a:solidFill>
                <a:latin typeface="Segoe UI" panose="020B0502040204020203" pitchFamily="34" charset="0"/>
                <a:ea typeface="Segoe UI" panose="020B0502040204020203" pitchFamily="34" charset="0"/>
              </a:rPr>
              <a:t>Understanding cash flow creates options </a:t>
            </a:r>
            <a:br>
              <a:rPr lang="en-US" sz="2400" dirty="0">
                <a:solidFill>
                  <a:srgbClr val="002577"/>
                </a:solidFill>
                <a:latin typeface="Segoe UI" panose="020B0502040204020203" pitchFamily="34" charset="0"/>
                <a:ea typeface="Segoe UI" panose="020B0502040204020203" pitchFamily="34" charset="0"/>
              </a:rPr>
            </a:br>
            <a:r>
              <a:rPr lang="en-US" sz="2400" dirty="0">
                <a:solidFill>
                  <a:srgbClr val="002577"/>
                </a:solidFill>
                <a:latin typeface="Segoe UI" panose="020B0502040204020203" pitchFamily="34" charset="0"/>
                <a:ea typeface="Segoe UI" panose="020B0502040204020203" pitchFamily="34" charset="0"/>
              </a:rPr>
              <a:t>&amp; opportunities</a:t>
            </a:r>
          </a:p>
          <a:p>
            <a:pPr>
              <a:lnSpc>
                <a:spcPct val="100000"/>
              </a:lnSpc>
            </a:pPr>
            <a:r>
              <a:rPr lang="en-US" sz="2400" dirty="0">
                <a:solidFill>
                  <a:srgbClr val="002577"/>
                </a:solidFill>
                <a:latin typeface="Segoe UI" panose="020B0502040204020203" pitchFamily="34" charset="0"/>
                <a:ea typeface="Segoe UI" panose="020B0502040204020203" pitchFamily="34" charset="0"/>
              </a:rPr>
              <a:t>Consider rising healthcare costs</a:t>
            </a:r>
          </a:p>
          <a:p>
            <a:pPr>
              <a:lnSpc>
                <a:spcPct val="100000"/>
              </a:lnSpc>
            </a:pPr>
            <a:r>
              <a:rPr lang="en-US" sz="2400" dirty="0">
                <a:solidFill>
                  <a:srgbClr val="002577"/>
                </a:solidFill>
                <a:latin typeface="Segoe UI" panose="020B0502040204020203" pitchFamily="34" charset="0"/>
                <a:ea typeface="Segoe UI" panose="020B0502040204020203" pitchFamily="34" charset="0"/>
              </a:rPr>
              <a:t>Leave a cushion</a:t>
            </a:r>
          </a:p>
        </p:txBody>
      </p:sp>
      <p:graphicFrame>
        <p:nvGraphicFramePr>
          <p:cNvPr id="10" name="Table Placeholder 4">
            <a:extLst>
              <a:ext uri="{FF2B5EF4-FFF2-40B4-BE49-F238E27FC236}">
                <a16:creationId xmlns:a16="http://schemas.microsoft.com/office/drawing/2014/main" id="{CB1C74DA-AC36-D440-AAAF-9D4319F23128}"/>
              </a:ext>
            </a:extLst>
          </p:cNvPr>
          <p:cNvGraphicFramePr>
            <a:graphicFrameLocks/>
          </p:cNvGraphicFramePr>
          <p:nvPr>
            <p:extLst>
              <p:ext uri="{D42A27DB-BD31-4B8C-83A1-F6EECF244321}">
                <p14:modId xmlns:p14="http://schemas.microsoft.com/office/powerpoint/2010/main" val="184848440"/>
              </p:ext>
            </p:extLst>
          </p:nvPr>
        </p:nvGraphicFramePr>
        <p:xfrm>
          <a:off x="7315203" y="602834"/>
          <a:ext cx="6857999" cy="7285778"/>
        </p:xfrm>
        <a:graphic>
          <a:graphicData uri="http://schemas.openxmlformats.org/drawingml/2006/table">
            <a:tbl>
              <a:tblPr firstRow="1" bandRow="1">
                <a:tableStyleId>{5C22544A-7EE6-4342-B048-85BDC9FD1C3A}</a:tableStyleId>
              </a:tblPr>
              <a:tblGrid>
                <a:gridCol w="2229661">
                  <a:extLst>
                    <a:ext uri="{9D8B030D-6E8A-4147-A177-3AD203B41FA5}">
                      <a16:colId xmlns:a16="http://schemas.microsoft.com/office/drawing/2014/main" val="696981063"/>
                    </a:ext>
                  </a:extLst>
                </a:gridCol>
                <a:gridCol w="2314169">
                  <a:extLst>
                    <a:ext uri="{9D8B030D-6E8A-4147-A177-3AD203B41FA5}">
                      <a16:colId xmlns:a16="http://schemas.microsoft.com/office/drawing/2014/main" val="2081105043"/>
                    </a:ext>
                  </a:extLst>
                </a:gridCol>
                <a:gridCol w="2314169">
                  <a:extLst>
                    <a:ext uri="{9D8B030D-6E8A-4147-A177-3AD203B41FA5}">
                      <a16:colId xmlns:a16="http://schemas.microsoft.com/office/drawing/2014/main" val="3914266725"/>
                    </a:ext>
                  </a:extLst>
                </a:gridCol>
              </a:tblGrid>
              <a:tr h="599537">
                <a:tc gridSpan="3">
                  <a:txBody>
                    <a:bodyPr/>
                    <a:lstStyle/>
                    <a:p>
                      <a:pPr marL="0" indent="0" algn="l">
                        <a:lnSpc>
                          <a:spcPct val="100000"/>
                        </a:lnSpc>
                        <a:buNone/>
                      </a:pPr>
                      <a:r>
                        <a:rPr lang="en-US" sz="2400" b="1" dirty="0">
                          <a:solidFill>
                            <a:srgbClr val="002577"/>
                          </a:solidFill>
                          <a:latin typeface="Segoe UI" panose="020B0502040204020203" pitchFamily="34" charset="0"/>
                          <a:ea typeface="Segoe UI" panose="020B0502040204020203" pitchFamily="34" charset="0"/>
                        </a:rPr>
                        <a:t>Annual expenses to address during retirement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a:endParaRPr lang="en-US" sz="2200" b="1" i="0">
                        <a:solidFill>
                          <a:srgbClr val="002677"/>
                        </a:solidFill>
                        <a:latin typeface="IBM Eliot Sans Medium" panose="020B0703050000000000" pitchFamily="34" charset="0"/>
                        <a:cs typeface="Segoe UI" panose="020B0502040204020203"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200" b="1" i="0">
                        <a:solidFill>
                          <a:srgbClr val="002677"/>
                        </a:solidFill>
                        <a:latin typeface="IBM Eliot Sans Medium" panose="020B0703050000000000" pitchFamily="34" charset="0"/>
                        <a:cs typeface="Segoe UI" panose="020B0502040204020203" pitchFamily="34" charset="0"/>
                      </a:endParaRP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951094"/>
                  </a:ext>
                </a:extLst>
              </a:tr>
              <a:tr h="764866">
                <a:tc>
                  <a:txBody>
                    <a:bodyPr/>
                    <a:lstStyle/>
                    <a:p>
                      <a:pPr algn="l"/>
                      <a:r>
                        <a:rPr lang="en-US" sz="1800" b="1" dirty="0">
                          <a:solidFill>
                            <a:srgbClr val="002577"/>
                          </a:solidFill>
                          <a:latin typeface="Segoe UI" panose="020B0502040204020203" pitchFamily="34" charset="0"/>
                          <a:ea typeface="Segoe UI" panose="020B0502040204020203" pitchFamily="34" charset="0"/>
                        </a:rPr>
                        <a:t>Housing</a:t>
                      </a:r>
                      <a:endParaRPr lang="en-US" sz="1800" b="1" i="0" dirty="0">
                        <a:solidFill>
                          <a:srgbClr val="002677"/>
                        </a:solidFill>
                        <a:latin typeface="+mn-lt"/>
                        <a:cs typeface="Segoe UI" panose="020B0502040204020203" pitchFamily="34" charset="0"/>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mn-lt"/>
                          <a:ea typeface="ＭＳ Ｐゴシック" charset="0"/>
                          <a:cs typeface="ＭＳ Ｐゴシック" charset="0"/>
                        </a:rPr>
                        <a:t>Mortgage, Rent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mn-lt"/>
                          <a:ea typeface="ＭＳ Ｐゴシック" charset="0"/>
                          <a:cs typeface="ＭＳ Ｐゴシック" charset="0"/>
                        </a:rPr>
                        <a:t>Utilities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mn-lt"/>
                          <a:ea typeface="ＭＳ Ｐゴシック" charset="0"/>
                          <a:cs typeface="ＭＳ Ｐゴシック" charset="0"/>
                        </a:rPr>
                        <a:t>Insurance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mn-lt"/>
                          <a:ea typeface="ＭＳ Ｐゴシック" charset="0"/>
                          <a:cs typeface="ＭＳ Ｐゴシック" charset="0"/>
                        </a:rPr>
                        <a:t>Maintenance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mn-lt"/>
                          <a:ea typeface="ＭＳ Ｐゴシック" charset="0"/>
                          <a:cs typeface="ＭＳ Ｐゴシック" charset="0"/>
                        </a:rPr>
                        <a:t>Other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891895"/>
                  </a:ext>
                </a:extLst>
              </a:tr>
              <a:tr h="530349">
                <a:tc>
                  <a:txBody>
                    <a:bodyPr/>
                    <a:lstStyle/>
                    <a:p>
                      <a:pPr algn="l"/>
                      <a:r>
                        <a:rPr lang="en-US" sz="1800" b="1" dirty="0">
                          <a:solidFill>
                            <a:srgbClr val="002577"/>
                          </a:solidFill>
                          <a:latin typeface="Segoe UI" panose="020B0502040204020203" pitchFamily="34" charset="0"/>
                          <a:ea typeface="Segoe UI" panose="020B0502040204020203" pitchFamily="34" charset="0"/>
                        </a:rPr>
                        <a:t>Food</a:t>
                      </a:r>
                      <a:endParaRPr lang="en-US" sz="1800" b="1" i="0" dirty="0">
                        <a:solidFill>
                          <a:srgbClr val="002677"/>
                        </a:solidFill>
                        <a:latin typeface="+mn-lt"/>
                        <a:cs typeface="Segoe UI" panose="020B0502040204020203" pitchFamily="34" charset="0"/>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Groceries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Dining Out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Other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211504"/>
                  </a:ext>
                </a:extLst>
              </a:tr>
              <a:tr h="764866">
                <a:tc>
                  <a:txBody>
                    <a:bodyPr/>
                    <a:lstStyle/>
                    <a:p>
                      <a:pPr algn="l"/>
                      <a:r>
                        <a:rPr lang="en-US" sz="1800" b="1" dirty="0">
                          <a:solidFill>
                            <a:srgbClr val="002577"/>
                          </a:solidFill>
                          <a:latin typeface="Segoe UI" panose="020B0502040204020203" pitchFamily="34" charset="0"/>
                          <a:ea typeface="Segoe UI" panose="020B0502040204020203" pitchFamily="34" charset="0"/>
                        </a:rPr>
                        <a:t>Transportation</a:t>
                      </a:r>
                      <a:endParaRPr lang="en-US" sz="1800" b="1" i="0" dirty="0">
                        <a:solidFill>
                          <a:srgbClr val="002677"/>
                        </a:solidFill>
                        <a:latin typeface="+mn-lt"/>
                        <a:cs typeface="Segoe UI" panose="020B0502040204020203" pitchFamily="34" charset="0"/>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Monthly Payments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Insurance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Fuel &amp; Maintenance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Other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0358815"/>
                  </a:ext>
                </a:extLst>
              </a:tr>
              <a:tr h="899842">
                <a:tc>
                  <a:txBody>
                    <a:bodyPr/>
                    <a:lstStyle/>
                    <a:p>
                      <a:pPr marL="0" marR="0" lvl="0" indent="0" algn="l" defTabSz="1097253" rtl="0" eaLnBrk="1" fontAlgn="auto" latinLnBrk="0" hangingPunct="1">
                        <a:lnSpc>
                          <a:spcPct val="100000"/>
                        </a:lnSpc>
                        <a:spcBef>
                          <a:spcPts val="0"/>
                        </a:spcBef>
                        <a:spcAft>
                          <a:spcPts val="0"/>
                        </a:spcAft>
                        <a:buClrTx/>
                        <a:buSzTx/>
                        <a:buFontTx/>
                        <a:buNone/>
                        <a:tabLst/>
                        <a:defRPr/>
                      </a:pPr>
                      <a:r>
                        <a:rPr lang="en-US" sz="1800" b="1" dirty="0">
                          <a:solidFill>
                            <a:srgbClr val="002577"/>
                          </a:solidFill>
                          <a:latin typeface="Segoe UI" panose="020B0502040204020203" pitchFamily="34" charset="0"/>
                          <a:ea typeface="Segoe UI" panose="020B0502040204020203" pitchFamily="34" charset="0"/>
                        </a:rPr>
                        <a:t>Healthcare &amp; Insurance</a:t>
                      </a:r>
                      <a:endParaRPr lang="en-US" sz="1800" b="1" i="0" dirty="0">
                        <a:solidFill>
                          <a:srgbClr val="002677"/>
                        </a:solidFill>
                        <a:latin typeface="+mn-lt"/>
                        <a:cs typeface="Segoe UI" panose="020B0502040204020203" pitchFamily="34" charset="0"/>
                      </a:endParaRPr>
                    </a:p>
                    <a:p>
                      <a:pPr algn="l"/>
                      <a:endParaRPr lang="en-US" sz="1800" b="1" i="0" dirty="0">
                        <a:solidFill>
                          <a:srgbClr val="002677"/>
                        </a:solidFill>
                        <a:latin typeface="+mn-lt"/>
                        <a:cs typeface="Segoe UI" panose="020B0502040204020203" pitchFamily="34" charset="0"/>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Insurance (Health, Life, Long-Term Care, Disability)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Co-Pays &amp; Services Not Covered by Insurance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Drugs &amp; Medical Supplies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Nursing Home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Other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789068"/>
                  </a:ext>
                </a:extLst>
              </a:tr>
              <a:tr h="494913">
                <a:tc>
                  <a:txBody>
                    <a:bodyPr/>
                    <a:lstStyle/>
                    <a:p>
                      <a:pPr marL="0" marR="0" lvl="0" indent="0" algn="l" defTabSz="1097253" rtl="0" eaLnBrk="1" fontAlgn="auto" latinLnBrk="0" hangingPunct="1">
                        <a:lnSpc>
                          <a:spcPct val="100000"/>
                        </a:lnSpc>
                        <a:spcBef>
                          <a:spcPts val="0"/>
                        </a:spcBef>
                        <a:spcAft>
                          <a:spcPts val="0"/>
                        </a:spcAft>
                        <a:buClrTx/>
                        <a:buSzTx/>
                        <a:buFontTx/>
                        <a:buNone/>
                        <a:tabLst/>
                        <a:defRPr/>
                      </a:pPr>
                      <a:r>
                        <a:rPr lang="en-US" sz="1800" b="1" dirty="0">
                          <a:solidFill>
                            <a:srgbClr val="002577"/>
                          </a:solidFill>
                          <a:latin typeface="Segoe UI" panose="020B0502040204020203" pitchFamily="34" charset="0"/>
                          <a:ea typeface="Segoe UI" panose="020B0502040204020203" pitchFamily="34" charset="0"/>
                        </a:rPr>
                        <a:t>Personal Care</a:t>
                      </a:r>
                      <a:endParaRPr lang="en-US" sz="1800" b="1" i="0" dirty="0">
                        <a:solidFill>
                          <a:srgbClr val="002677"/>
                        </a:solidFill>
                        <a:latin typeface="+mn-lt"/>
                        <a:cs typeface="Segoe UI" panose="020B0502040204020203" pitchFamily="34" charset="0"/>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Clothing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Products &amp; Services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Other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9282583"/>
                  </a:ext>
                </a:extLst>
              </a:tr>
              <a:tr h="511679">
                <a:tc>
                  <a:txBody>
                    <a:bodyPr/>
                    <a:lstStyle/>
                    <a:p>
                      <a:pPr algn="l"/>
                      <a:r>
                        <a:rPr lang="en-US" sz="1800" b="1" dirty="0">
                          <a:solidFill>
                            <a:srgbClr val="002577"/>
                          </a:solidFill>
                          <a:latin typeface="Segoe UI" panose="020B0502040204020203" pitchFamily="34" charset="0"/>
                          <a:ea typeface="Segoe UI" panose="020B0502040204020203" pitchFamily="34" charset="0"/>
                        </a:rPr>
                        <a:t>Taxes</a:t>
                      </a:r>
                      <a:endParaRPr lang="en-US" sz="1800" b="1" i="0" dirty="0">
                        <a:solidFill>
                          <a:srgbClr val="002677"/>
                        </a:solidFill>
                        <a:latin typeface="+mn-lt"/>
                        <a:cs typeface="Segoe UI" panose="020B0502040204020203" pitchFamily="34" charset="0"/>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Income Taxes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Property Taxes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Vehicle Taxes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9573332"/>
                  </a:ext>
                </a:extLst>
              </a:tr>
              <a:tr h="1169795">
                <a:tc>
                  <a:txBody>
                    <a:bodyPr/>
                    <a:lstStyle/>
                    <a:p>
                      <a:pPr algn="l"/>
                      <a:r>
                        <a:rPr lang="en-US" sz="1800" b="1" dirty="0">
                          <a:solidFill>
                            <a:srgbClr val="002577"/>
                          </a:solidFill>
                          <a:latin typeface="Segoe UI" panose="020B0502040204020203" pitchFamily="34" charset="0"/>
                          <a:ea typeface="Segoe UI" panose="020B0502040204020203" pitchFamily="34" charset="0"/>
                        </a:rPr>
                        <a:t>Discretionary</a:t>
                      </a:r>
                      <a:endParaRPr lang="en-US" sz="1800" b="1" i="0" dirty="0">
                        <a:solidFill>
                          <a:srgbClr val="002677"/>
                        </a:solidFill>
                        <a:latin typeface="+mn-lt"/>
                        <a:cs typeface="Segoe UI" panose="020B0502040204020203" pitchFamily="34" charset="0"/>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Gifts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Charitable Contributions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Entertainment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Recreation/Travel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Hobbies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Education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Family Care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Other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2577"/>
                          </a:solidFill>
                          <a:effectLst/>
                          <a:latin typeface="Arial Narrow" panose="020B0606020202030204" pitchFamily="34" charset="0"/>
                          <a:ea typeface="ＭＳ Ｐゴシック" charset="0"/>
                          <a:cs typeface="ＭＳ Ｐゴシック" charset="0"/>
                        </a:rPr>
                        <a:t>$____________</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3650006"/>
                  </a:ext>
                </a:extLst>
              </a:tr>
              <a:tr h="719781">
                <a:tc>
                  <a:txBody>
                    <a:bodyPr/>
                    <a:lstStyle/>
                    <a:p>
                      <a:pPr algn="l"/>
                      <a:endParaRPr lang="en-US" sz="900" b="1" i="0" dirty="0">
                        <a:solidFill>
                          <a:srgbClr val="FFFFFF"/>
                        </a:solidFill>
                        <a:latin typeface="+mn-lt"/>
                        <a:cs typeface="Segoe UI" panose="020B0502040204020203" pitchFamily="34" charset="0"/>
                      </a:endParaRPr>
                    </a:p>
                  </a:txBody>
                  <a:tcPr anchor="ctr">
                    <a:lnT w="6350" cap="flat" cmpd="sng" algn="ctr">
                      <a:solidFill>
                        <a:schemeClr val="tx1"/>
                      </a:solidFill>
                      <a:prstDash val="solid"/>
                      <a:round/>
                      <a:headEnd type="none" w="med" len="med"/>
                      <a:tailEnd type="none" w="med" len="med"/>
                    </a:lnT>
                    <a:solidFill>
                      <a:srgbClr val="002677"/>
                    </a:solidFill>
                  </a:tcPr>
                </a:tc>
                <a:tc>
                  <a:txBody>
                    <a:bodyPr/>
                    <a:lstStyle/>
                    <a:p>
                      <a:pPr marL="0" marR="0" lvl="0" indent="0" algn="l" defTabSz="1097253" rtl="0" eaLnBrk="1" fontAlgn="auto" latinLnBrk="0" hangingPunct="1">
                        <a:lnSpc>
                          <a:spcPct val="100000"/>
                        </a:lnSpc>
                        <a:spcBef>
                          <a:spcPts val="2400"/>
                        </a:spcBef>
                        <a:spcAft>
                          <a:spcPts val="0"/>
                        </a:spcAft>
                        <a:buClrTx/>
                        <a:buSzTx/>
                        <a:buFontTx/>
                        <a:buNone/>
                        <a:tabLst/>
                        <a:defRPr/>
                      </a:pPr>
                      <a:r>
                        <a:rPr lang="en-US" sz="1300" b="1" dirty="0">
                          <a:solidFill>
                            <a:srgbClr val="FFFFFF"/>
                          </a:solidFill>
                          <a:latin typeface="Segoe UI" panose="020B0502040204020203" pitchFamily="34" charset="0"/>
                          <a:ea typeface="Segoe UI" panose="020B0502040204020203" pitchFamily="34" charset="0"/>
                        </a:rPr>
                        <a:t>Total of retirement expenses</a:t>
                      </a:r>
                      <a:endParaRPr lang="en-US" sz="1300" b="1" i="0" dirty="0">
                        <a:solidFill>
                          <a:srgbClr val="FFFFFF"/>
                        </a:solidFill>
                        <a:latin typeface="+mn-lt"/>
                        <a:cs typeface="Segoe UI" panose="020B0502040204020203" pitchFamily="34" charset="0"/>
                      </a:endParaRPr>
                    </a:p>
                    <a:p>
                      <a:pPr algn="l"/>
                      <a:endParaRPr lang="en-US" sz="900" b="1" i="0" dirty="0">
                        <a:solidFill>
                          <a:srgbClr val="FFFFFF"/>
                        </a:solidFill>
                        <a:latin typeface="+mn-lt"/>
                        <a:cs typeface="Segoe UI" panose="020B0502040204020203" pitchFamily="34" charset="0"/>
                      </a:endParaRPr>
                    </a:p>
                  </a:txBody>
                  <a:tcPr anchor="ctr">
                    <a:lnT w="6350" cap="flat" cmpd="sng" algn="ctr">
                      <a:solidFill>
                        <a:schemeClr val="tx1"/>
                      </a:solidFill>
                      <a:prstDash val="solid"/>
                      <a:round/>
                      <a:headEnd type="none" w="med" len="med"/>
                      <a:tailEnd type="none" w="med" len="med"/>
                    </a:lnT>
                    <a:solidFill>
                      <a:srgbClr val="002677"/>
                    </a:solidFill>
                  </a:tcPr>
                </a:tc>
                <a:tc>
                  <a:txBody>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lang="en-US" sz="1300" b="1" dirty="0">
                          <a:solidFill>
                            <a:srgbClr val="FFFFFF"/>
                          </a:solidFill>
                          <a:latin typeface="Segoe UI" panose="020B0502040204020203" pitchFamily="34" charset="0"/>
                          <a:ea typeface="Segoe UI" panose="020B0502040204020203" pitchFamily="34" charset="0"/>
                        </a:rPr>
                        <a:t>$ ______________</a:t>
                      </a:r>
                      <a:endParaRPr lang="en-US" sz="1300" b="1" i="0" dirty="0">
                        <a:solidFill>
                          <a:srgbClr val="FFFFFF"/>
                        </a:solidFill>
                        <a:latin typeface="+mn-lt"/>
                        <a:cs typeface="Segoe UI" panose="020B0502040204020203" pitchFamily="34" charset="0"/>
                      </a:endParaRPr>
                    </a:p>
                  </a:txBody>
                  <a:tcPr anchor="ctr">
                    <a:lnT w="6350" cap="flat" cmpd="sng" algn="ctr">
                      <a:solidFill>
                        <a:schemeClr val="tx1"/>
                      </a:solidFill>
                      <a:prstDash val="solid"/>
                      <a:round/>
                      <a:headEnd type="none" w="med" len="med"/>
                      <a:tailEnd type="none" w="med" len="med"/>
                    </a:lnT>
                    <a:solidFill>
                      <a:srgbClr val="002677"/>
                    </a:solidFill>
                  </a:tcPr>
                </a:tc>
                <a:extLst>
                  <a:ext uri="{0D108BD9-81ED-4DB2-BD59-A6C34878D82A}">
                    <a16:rowId xmlns:a16="http://schemas.microsoft.com/office/drawing/2014/main" val="48197498"/>
                  </a:ext>
                </a:extLst>
              </a:tr>
            </a:tbl>
          </a:graphicData>
        </a:graphic>
      </p:graphicFrame>
      <p:sp>
        <p:nvSpPr>
          <p:cNvPr id="11" name="Footer Placeholder 3">
            <a:extLst>
              <a:ext uri="{FF2B5EF4-FFF2-40B4-BE49-F238E27FC236}">
                <a16:creationId xmlns:a16="http://schemas.microsoft.com/office/drawing/2014/main" id="{CB6B273D-8E23-4109-8120-678BE8C0B9CE}"/>
              </a:ext>
            </a:extLst>
          </p:cNvPr>
          <p:cNvSpPr txBox="1">
            <a:spLocks/>
          </p:cNvSpPr>
          <p:nvPr/>
        </p:nvSpPr>
        <p:spPr>
          <a:xfrm>
            <a:off x="8266179" y="7807617"/>
            <a:ext cx="5244981" cy="390667"/>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ea typeface="Segoe UI" panose="020B0502040204020203" pitchFamily="34" charset="0"/>
                <a:cs typeface="Segoe UI" panose="020B0502040204020203" pitchFamily="34" charset="0"/>
              </a:rPr>
              <a:t>Women and Investing</a:t>
            </a:r>
          </a:p>
        </p:txBody>
      </p:sp>
      <p:sp>
        <p:nvSpPr>
          <p:cNvPr id="13" name="Slide Number Placeholder 5">
            <a:extLst>
              <a:ext uri="{FF2B5EF4-FFF2-40B4-BE49-F238E27FC236}">
                <a16:creationId xmlns:a16="http://schemas.microsoft.com/office/drawing/2014/main" id="{366705E5-6C54-40CC-8A6F-B54531B01DF3}"/>
              </a:ext>
            </a:extLst>
          </p:cNvPr>
          <p:cNvSpPr txBox="1">
            <a:spLocks/>
          </p:cNvSpPr>
          <p:nvPr/>
        </p:nvSpPr>
        <p:spPr>
          <a:xfrm>
            <a:off x="13884265" y="7784437"/>
            <a:ext cx="680326" cy="445163"/>
          </a:xfrm>
          <a:prstGeom prst="rect">
            <a:avLst/>
          </a:prstGeom>
          <a:noFill/>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smtClean="0">
                <a:ea typeface="Segoe UI" panose="020B0502040204020203" pitchFamily="34" charset="0"/>
                <a:cs typeface="Segoe UI" panose="020B0502040204020203" pitchFamily="34" charset="0"/>
              </a:rPr>
              <a:pPr>
                <a:defRPr/>
              </a:pPr>
              <a:t>15</a:t>
            </a:fld>
            <a:endParaRPr lang="en-US" dirty="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8104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57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347B37-FAC4-40C6-81D8-A580F51A23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8" t="347" r="1" b="-311"/>
          <a:stretch/>
        </p:blipFill>
        <p:spPr>
          <a:xfrm>
            <a:off x="6677025" y="0"/>
            <a:ext cx="12110797" cy="8258314"/>
          </a:xfrm>
          <a:prstGeom prst="rect">
            <a:avLst/>
          </a:prstGeom>
        </p:spPr>
      </p:pic>
      <p:graphicFrame>
        <p:nvGraphicFramePr>
          <p:cNvPr id="2" name="Object 1" hidden="1">
            <a:extLst>
              <a:ext uri="{FF2B5EF4-FFF2-40B4-BE49-F238E27FC236}">
                <a16:creationId xmlns:a16="http://schemas.microsoft.com/office/drawing/2014/main" id="{52D09356-C462-44B8-8FA3-4E58E4A138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52D09356-C462-44B8-8FA3-4E58E4A1381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ubtitle 4">
            <a:extLst>
              <a:ext uri="{FF2B5EF4-FFF2-40B4-BE49-F238E27FC236}">
                <a16:creationId xmlns:a16="http://schemas.microsoft.com/office/drawing/2014/main" id="{8CE9ECB7-0BB8-EF4E-934B-A9CA40BC254D}"/>
              </a:ext>
            </a:extLst>
          </p:cNvPr>
          <p:cNvSpPr>
            <a:spLocks noGrp="1"/>
          </p:cNvSpPr>
          <p:nvPr>
            <p:ph type="subTitle" idx="1"/>
          </p:nvPr>
        </p:nvSpPr>
        <p:spPr>
          <a:xfrm>
            <a:off x="385861" y="2653992"/>
            <a:ext cx="5816156" cy="2821257"/>
          </a:xfrm>
        </p:spPr>
        <p:txBody>
          <a:bodyPr/>
          <a:lstStyle/>
          <a:p>
            <a:pPr>
              <a:spcBef>
                <a:spcPts val="0"/>
              </a:spcBef>
            </a:pPr>
            <a:r>
              <a:rPr lang="en-US" sz="6600" dirty="0">
                <a:solidFill>
                  <a:srgbClr val="73C0FF"/>
                </a:solidFill>
                <a:latin typeface="Segoe UI" panose="020B0502040204020203" pitchFamily="34" charset="0"/>
                <a:ea typeface="Segoe UI" panose="020B0502040204020203" pitchFamily="34" charset="0"/>
                <a:cs typeface="Segoe UI" panose="020B0502040204020203" pitchFamily="34" charset="0"/>
              </a:rPr>
              <a:t>Value from variety</a:t>
            </a:r>
          </a:p>
          <a:p>
            <a:r>
              <a:rPr lang="en-US" sz="4800" dirty="0">
                <a:solidFill>
                  <a:srgbClr val="E9E9E9"/>
                </a:solidFill>
                <a:latin typeface="Segoe UI" panose="020B0502040204020203" pitchFamily="34" charset="0"/>
                <a:ea typeface="Segoe UI" panose="020B0502040204020203" pitchFamily="34" charset="0"/>
                <a:cs typeface="Segoe UI" panose="020B0502040204020203" pitchFamily="34" charset="0"/>
              </a:rPr>
              <a:t>Investments</a:t>
            </a:r>
          </a:p>
        </p:txBody>
      </p:sp>
      <p:sp>
        <p:nvSpPr>
          <p:cNvPr id="6" name="Slide Number Placeholder 5">
            <a:extLst>
              <a:ext uri="{FF2B5EF4-FFF2-40B4-BE49-F238E27FC236}">
                <a16:creationId xmlns:a16="http://schemas.microsoft.com/office/drawing/2014/main" id="{7F9F0141-4610-7D48-A356-BC465F7270E1}"/>
              </a:ext>
            </a:extLst>
          </p:cNvPr>
          <p:cNvSpPr>
            <a:spLocks noGrp="1"/>
          </p:cNvSpPr>
          <p:nvPr>
            <p:ph type="sldNum" sz="quarter" idx="4"/>
          </p:nvPr>
        </p:nvSpPr>
        <p:spPr>
          <a:xfrm>
            <a:off x="13763625" y="7820025"/>
            <a:ext cx="971550" cy="342899"/>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16</a:t>
            </a:fld>
            <a:endParaRPr lang="en-US" dirty="0">
              <a:ea typeface="Segoe UI" panose="020B0502040204020203" pitchFamily="34" charset="0"/>
              <a:cs typeface="Segoe UI" panose="020B0502040204020203" pitchFamily="34" charset="0"/>
            </a:endParaRPr>
          </a:p>
        </p:txBody>
      </p:sp>
      <p:sp>
        <p:nvSpPr>
          <p:cNvPr id="7" name="Footer Placeholder 3">
            <a:extLst>
              <a:ext uri="{FF2B5EF4-FFF2-40B4-BE49-F238E27FC236}">
                <a16:creationId xmlns:a16="http://schemas.microsoft.com/office/drawing/2014/main" id="{D6C9A0B3-34A6-C44E-94FE-CF7C2B3685B5}"/>
              </a:ext>
            </a:extLst>
          </p:cNvPr>
          <p:cNvSpPr>
            <a:spLocks noGrp="1"/>
          </p:cNvSpPr>
          <p:nvPr>
            <p:ph type="ftr" sz="quarter" idx="3"/>
          </p:nvPr>
        </p:nvSpPr>
        <p:spPr>
          <a:xfrm>
            <a:off x="8867773" y="7753350"/>
            <a:ext cx="5276851" cy="371475"/>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Women and Investing</a:t>
            </a:r>
          </a:p>
        </p:txBody>
      </p:sp>
      <p:sp>
        <p:nvSpPr>
          <p:cNvPr id="11" name="Title 3">
            <a:extLst>
              <a:ext uri="{FF2B5EF4-FFF2-40B4-BE49-F238E27FC236}">
                <a16:creationId xmlns:a16="http://schemas.microsoft.com/office/drawing/2014/main" id="{6024B684-995F-D340-BAD0-CF4AEA8CB9AA}"/>
              </a:ext>
            </a:extLst>
          </p:cNvPr>
          <p:cNvSpPr txBox="1">
            <a:spLocks/>
          </p:cNvSpPr>
          <p:nvPr/>
        </p:nvSpPr>
        <p:spPr>
          <a:xfrm>
            <a:off x="457200" y="146098"/>
            <a:ext cx="2443795" cy="2286000"/>
          </a:xfrm>
          <a:prstGeom prst="rect">
            <a:avLst/>
          </a:prstGeom>
        </p:spPr>
        <p:txBody>
          <a:bodyPr anchor="b">
            <a:normAutofit fontScale="92500" lnSpcReduction="10000"/>
          </a:bodyPr>
          <a:lstStyle>
            <a:lvl1pPr algn="l" defTabSz="1097253" rtl="0" eaLnBrk="1" latinLnBrk="0" hangingPunct="1">
              <a:lnSpc>
                <a:spcPct val="90000"/>
              </a:lnSpc>
              <a:spcBef>
                <a:spcPct val="0"/>
              </a:spcBef>
              <a:buNone/>
              <a:defRPr sz="15000" b="0" i="0" kern="1200">
                <a:solidFill>
                  <a:srgbClr val="002577"/>
                </a:solidFill>
                <a:latin typeface="IBM Eliot Sans" panose="020B0503050000000000" pitchFamily="34" charset="0"/>
                <a:ea typeface="+mj-ea"/>
                <a:cs typeface="+mj-cs"/>
              </a:defRPr>
            </a:lvl1pPr>
          </a:lstStyle>
          <a:p>
            <a:r>
              <a:rPr lang="en-US" sz="1900" dirty="0">
                <a:solidFill>
                  <a:srgbClr val="FFFFFF"/>
                </a:solidFill>
                <a:latin typeface="Segoe UI" panose="020B0502040204020203" pitchFamily="34" charset="0"/>
                <a:ea typeface="Segoe UI" panose="020B0502040204020203" pitchFamily="34" charset="0"/>
              </a:rPr>
              <a:t>STRATEGY</a:t>
            </a:r>
            <a:endParaRPr lang="en-US" altLang="ja-JP" sz="1900" dirty="0">
              <a:solidFill>
                <a:srgbClr val="FFFFFF"/>
              </a:solidFill>
            </a:endParaRPr>
          </a:p>
          <a:p>
            <a:endParaRPr lang="en-US" altLang="ja-JP" sz="2200" dirty="0">
              <a:solidFill>
                <a:srgbClr val="FFFFFF"/>
              </a:solidFill>
            </a:endParaRPr>
          </a:p>
          <a:p>
            <a:r>
              <a:rPr lang="en-US" b="1" dirty="0">
                <a:solidFill>
                  <a:srgbClr val="E9E9E9"/>
                </a:solidFill>
                <a:latin typeface="Segoe UI" panose="020B0502040204020203" pitchFamily="34" charset="0"/>
                <a:ea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496360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577"/>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6AD33A35-504E-F445-91CE-558B9C40FCA1}"/>
              </a:ext>
            </a:extLst>
          </p:cNvPr>
          <p:cNvSpPr txBox="1">
            <a:spLocks/>
          </p:cNvSpPr>
          <p:nvPr/>
        </p:nvSpPr>
        <p:spPr>
          <a:xfrm>
            <a:off x="1353645" y="7673952"/>
            <a:ext cx="10401300" cy="4332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solidFill>
                  <a:schemeClr val="bg1"/>
                </a:solidFill>
              </a:rPr>
              <a:t>Source: </a:t>
            </a:r>
            <a:r>
              <a:rPr lang="en-US" sz="1100" dirty="0" err="1">
                <a:solidFill>
                  <a:schemeClr val="bg1"/>
                </a:solidFill>
              </a:rPr>
              <a:t>Compustat</a:t>
            </a:r>
            <a:r>
              <a:rPr lang="en-US" sz="1100" dirty="0">
                <a:solidFill>
                  <a:schemeClr val="bg1"/>
                </a:solidFill>
              </a:rPr>
              <a:t>, FactSet, Federal Reserve, Refinitiv </a:t>
            </a:r>
            <a:r>
              <a:rPr lang="en-US" sz="1100" dirty="0" err="1">
                <a:solidFill>
                  <a:schemeClr val="bg1"/>
                </a:solidFill>
              </a:rPr>
              <a:t>Datastream</a:t>
            </a:r>
            <a:r>
              <a:rPr lang="en-US" sz="1100" dirty="0">
                <a:solidFill>
                  <a:schemeClr val="bg1"/>
                </a:solidFill>
              </a:rPr>
              <a:t>, Standard &amp; Poor’s, J.P. Morgan Asset  Management. Guide to the Markets – U.S. Data as of June 30, 2022.</a:t>
            </a:r>
          </a:p>
        </p:txBody>
      </p:sp>
      <p:graphicFrame>
        <p:nvGraphicFramePr>
          <p:cNvPr id="3" name="Object 2" hidden="1">
            <a:extLst>
              <a:ext uri="{FF2B5EF4-FFF2-40B4-BE49-F238E27FC236}">
                <a16:creationId xmlns:a16="http://schemas.microsoft.com/office/drawing/2014/main" id="{924251C2-2CFF-479F-970B-C9B73ABE2E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id="{924251C2-2CFF-479F-970B-C9B73ABE2E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5D1D35-93B9-4CC7-AA51-641068FB85F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4" name="Title 3">
            <a:extLst>
              <a:ext uri="{FF2B5EF4-FFF2-40B4-BE49-F238E27FC236}">
                <a16:creationId xmlns:a16="http://schemas.microsoft.com/office/drawing/2014/main" id="{BFD598DA-163F-314A-8AA3-A7D7230B4BDF}"/>
              </a:ext>
            </a:extLst>
          </p:cNvPr>
          <p:cNvSpPr>
            <a:spLocks noGrp="1"/>
          </p:cNvSpPr>
          <p:nvPr>
            <p:ph type="ctrTitle"/>
          </p:nvPr>
        </p:nvSpPr>
        <p:spPr>
          <a:xfrm>
            <a:off x="324915" y="355568"/>
            <a:ext cx="3165892" cy="305259"/>
          </a:xfrm>
        </p:spPr>
        <p:txBody>
          <a:bodyPr/>
          <a:lstStyle/>
          <a:p>
            <a:r>
              <a:rPr lang="en-US" sz="1800" dirty="0">
                <a:latin typeface="Segoe UI" panose="020B0502040204020203" pitchFamily="34" charset="0"/>
                <a:ea typeface="Segoe UI" panose="020B0502040204020203" pitchFamily="34" charset="0"/>
              </a:rPr>
              <a:t>STRATEGY 3: Investments</a:t>
            </a:r>
          </a:p>
        </p:txBody>
      </p:sp>
      <p:sp>
        <p:nvSpPr>
          <p:cNvPr id="5" name="Subtitle 4">
            <a:extLst>
              <a:ext uri="{FF2B5EF4-FFF2-40B4-BE49-F238E27FC236}">
                <a16:creationId xmlns:a16="http://schemas.microsoft.com/office/drawing/2014/main" id="{07238871-C98E-2545-A7F2-591D6AC829B7}"/>
              </a:ext>
            </a:extLst>
          </p:cNvPr>
          <p:cNvSpPr>
            <a:spLocks noGrp="1"/>
          </p:cNvSpPr>
          <p:nvPr>
            <p:ph type="subTitle" idx="1"/>
          </p:nvPr>
        </p:nvSpPr>
        <p:spPr>
          <a:xfrm>
            <a:off x="1097280" y="831429"/>
            <a:ext cx="10657665" cy="704588"/>
          </a:xfrm>
        </p:spPr>
        <p:txBody>
          <a:bodyPr/>
          <a:lstStyle/>
          <a:p>
            <a:r>
              <a:rPr lang="en-US" dirty="0">
                <a:solidFill>
                  <a:srgbClr val="73BFFE"/>
                </a:solidFill>
                <a:latin typeface="Segoe UI" panose="020B0502040204020203" pitchFamily="34" charset="0"/>
                <a:ea typeface="Segoe UI" panose="020B0502040204020203" pitchFamily="34" charset="0"/>
                <a:cs typeface="Segoe UI" panose="020B0502040204020203" pitchFamily="34" charset="0"/>
              </a:rPr>
              <a:t>Stock market since 1900</a:t>
            </a:r>
            <a:endParaRPr lang="en-US" sz="4800" baseline="30000" dirty="0">
              <a:solidFill>
                <a:srgbClr val="73BFFE"/>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ext Placeholder 5">
            <a:extLst>
              <a:ext uri="{FF2B5EF4-FFF2-40B4-BE49-F238E27FC236}">
                <a16:creationId xmlns:a16="http://schemas.microsoft.com/office/drawing/2014/main" id="{E6ACB35B-2D58-9B47-848D-F49F5F761D36}"/>
              </a:ext>
            </a:extLst>
          </p:cNvPr>
          <p:cNvSpPr>
            <a:spLocks noGrp="1"/>
          </p:cNvSpPr>
          <p:nvPr>
            <p:ph type="body" sz="quarter" idx="13"/>
          </p:nvPr>
        </p:nvSpPr>
        <p:spPr>
          <a:xfrm>
            <a:off x="1255853" y="1586947"/>
            <a:ext cx="13226672" cy="521446"/>
          </a:xfrm>
        </p:spPr>
        <p:txBody>
          <a:bodyPr/>
          <a:lstStyle/>
          <a:p>
            <a:r>
              <a:rPr lang="en-US" sz="2400" dirty="0">
                <a:solidFill>
                  <a:srgbClr val="FFFFFF"/>
                </a:solidFill>
                <a:latin typeface="Segoe UI" panose="020B0502040204020203" pitchFamily="34" charset="0"/>
                <a:ea typeface="Segoe UI" panose="020B0502040204020203" pitchFamily="34" charset="0"/>
                <a:cs typeface="Segoe UI" panose="020B0502040204020203" pitchFamily="34" charset="0"/>
              </a:rPr>
              <a:t>After every decline the market historically bounces back, up over 200% since 2009</a:t>
            </a:r>
          </a:p>
        </p:txBody>
      </p:sp>
      <p:sp>
        <p:nvSpPr>
          <p:cNvPr id="7" name="Slide Number Placeholder 5">
            <a:extLst>
              <a:ext uri="{FF2B5EF4-FFF2-40B4-BE49-F238E27FC236}">
                <a16:creationId xmlns:a16="http://schemas.microsoft.com/office/drawing/2014/main" id="{E70F8158-BEEE-DB4C-8AAB-F601BE1766ED}"/>
              </a:ext>
            </a:extLst>
          </p:cNvPr>
          <p:cNvSpPr>
            <a:spLocks noGrp="1"/>
          </p:cNvSpPr>
          <p:nvPr>
            <p:ph type="sldNum" sz="quarter" idx="4"/>
          </p:nvPr>
        </p:nvSpPr>
        <p:spPr>
          <a:xfrm>
            <a:off x="13892654" y="7612689"/>
            <a:ext cx="431297" cy="436183"/>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17</a:t>
            </a:fld>
            <a:endParaRPr lang="en-US" dirty="0">
              <a:ea typeface="Segoe UI" panose="020B0502040204020203" pitchFamily="34" charset="0"/>
              <a:cs typeface="Segoe UI" panose="020B0502040204020203" pitchFamily="34" charset="0"/>
            </a:endParaRPr>
          </a:p>
        </p:txBody>
      </p:sp>
      <p:sp>
        <p:nvSpPr>
          <p:cNvPr id="8" name="Footer Placeholder 3">
            <a:extLst>
              <a:ext uri="{FF2B5EF4-FFF2-40B4-BE49-F238E27FC236}">
                <a16:creationId xmlns:a16="http://schemas.microsoft.com/office/drawing/2014/main" id="{4EFD0654-2372-004E-AC8A-C144DFECA9FF}"/>
              </a:ext>
            </a:extLst>
          </p:cNvPr>
          <p:cNvSpPr>
            <a:spLocks noGrp="1"/>
          </p:cNvSpPr>
          <p:nvPr>
            <p:ph type="ftr" sz="quarter" idx="3"/>
          </p:nvPr>
        </p:nvSpPr>
        <p:spPr>
          <a:xfrm>
            <a:off x="12292313" y="7737928"/>
            <a:ext cx="1591951" cy="310943"/>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Women and Investing</a:t>
            </a:r>
          </a:p>
        </p:txBody>
      </p:sp>
      <p:pic>
        <p:nvPicPr>
          <p:cNvPr id="13" name="Content Placeholder 4">
            <a:extLst>
              <a:ext uri="{FF2B5EF4-FFF2-40B4-BE49-F238E27FC236}">
                <a16:creationId xmlns:a16="http://schemas.microsoft.com/office/drawing/2014/main" id="{43684A3F-1D07-4AB5-968F-8FAACADA73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5650" y="2108393"/>
            <a:ext cx="10602409" cy="5460380"/>
          </a:xfrm>
          <a:prstGeom prst="rect">
            <a:avLst/>
          </a:prstGeom>
        </p:spPr>
      </p:pic>
    </p:spTree>
    <p:extLst>
      <p:ext uri="{BB962C8B-B14F-4D97-AF65-F5344CB8AC3E}">
        <p14:creationId xmlns:p14="http://schemas.microsoft.com/office/powerpoint/2010/main" val="274146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5">
            <a:extLst>
              <a:ext uri="{FF2B5EF4-FFF2-40B4-BE49-F238E27FC236}">
                <a16:creationId xmlns:a16="http://schemas.microsoft.com/office/drawing/2014/main" id="{33A7C9FE-9EDE-B54D-BEE1-F2AD86E47DCB}"/>
              </a:ext>
            </a:extLst>
          </p:cNvPr>
          <p:cNvGraphicFramePr>
            <a:graphicFrameLocks/>
          </p:cNvGraphicFramePr>
          <p:nvPr>
            <p:extLst>
              <p:ext uri="{D42A27DB-BD31-4B8C-83A1-F6EECF244321}">
                <p14:modId xmlns:p14="http://schemas.microsoft.com/office/powerpoint/2010/main" val="455122827"/>
              </p:ext>
            </p:extLst>
          </p:nvPr>
        </p:nvGraphicFramePr>
        <p:xfrm>
          <a:off x="1561236" y="1921099"/>
          <a:ext cx="11478775" cy="5086179"/>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8" y="7758260"/>
            <a:ext cx="380154" cy="254524"/>
          </a:xfrm>
        </p:spPr>
        <p:txBody>
          <a:bodyPr/>
          <a:lstStyle/>
          <a:p>
            <a:fld id="{2C7AFF3D-0B71-614B-ACB6-7F45BDA6A838}" type="slidenum">
              <a:rPr lang="en-US" smtClean="0">
                <a:solidFill>
                  <a:schemeClr val="bg1"/>
                </a:solidFill>
                <a:latin typeface="Segoe UI" panose="020B0502040204020203" pitchFamily="34" charset="0"/>
                <a:sym typeface="Segoe UI" panose="020B0502040204020203" pitchFamily="34" charset="0"/>
              </a:rPr>
              <a:pPr/>
              <a:t>18</a:t>
            </a:fld>
            <a:endParaRPr lang="en-US" dirty="0">
              <a:solidFill>
                <a:schemeClr val="bg1"/>
              </a:solidFill>
              <a:latin typeface="Segoe UI" panose="020B0502040204020203" pitchFamily="34" charset="0"/>
              <a:sym typeface="Segoe UI" panose="020B0502040204020203" pitchFamily="34" charset="0"/>
            </a:endParaRPr>
          </a:p>
        </p:txBody>
      </p:sp>
      <p:sp>
        <p:nvSpPr>
          <p:cNvPr id="7" name="Text Placeholder 4">
            <a:extLst>
              <a:ext uri="{FF2B5EF4-FFF2-40B4-BE49-F238E27FC236}">
                <a16:creationId xmlns:a16="http://schemas.microsoft.com/office/drawing/2014/main" id="{D01A5601-D02E-D340-B37B-B96C6A60EA52}"/>
              </a:ext>
            </a:extLst>
          </p:cNvPr>
          <p:cNvSpPr txBox="1">
            <a:spLocks/>
          </p:cNvSpPr>
          <p:nvPr/>
        </p:nvSpPr>
        <p:spPr>
          <a:xfrm>
            <a:off x="444500" y="760205"/>
            <a:ext cx="13728699" cy="40889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chemeClr val="bg1"/>
                </a:solidFill>
              </a:rPr>
              <a:t>Impact of staying in the market</a:t>
            </a:r>
            <a:endParaRPr lang="en-US" dirty="0">
              <a:solidFill>
                <a:schemeClr val="bg1"/>
              </a:solidFill>
              <a:cs typeface="Segoe UI" panose="020B0502040204020203" pitchFamily="34" charset="0"/>
            </a:endParaRPr>
          </a:p>
        </p:txBody>
      </p:sp>
      <p:sp>
        <p:nvSpPr>
          <p:cNvPr id="17" name="Text Placeholder 2">
            <a:extLst>
              <a:ext uri="{FF2B5EF4-FFF2-40B4-BE49-F238E27FC236}">
                <a16:creationId xmlns:a16="http://schemas.microsoft.com/office/drawing/2014/main" id="{C71E5B4A-EED7-8748-8A2D-8B5507ED6042}"/>
              </a:ext>
            </a:extLst>
          </p:cNvPr>
          <p:cNvSpPr txBox="1">
            <a:spLocks/>
          </p:cNvSpPr>
          <p:nvPr/>
        </p:nvSpPr>
        <p:spPr>
          <a:xfrm>
            <a:off x="1561236" y="7141282"/>
            <a:ext cx="6858000" cy="217728"/>
          </a:xfrm>
          <a:prstGeom prst="rect">
            <a:avLst/>
          </a:prstGeom>
        </p:spPr>
        <p:txBody>
          <a:bodyPr bIns="0" anchor="b"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900" dirty="0">
                <a:solidFill>
                  <a:schemeClr val="bg1"/>
                </a:solidFill>
                <a:latin typeface="Segoe UI" panose="020B0502040204020203" pitchFamily="34" charset="0"/>
                <a:cs typeface="Segoe UI" panose="020B0502040204020203" pitchFamily="34" charset="0"/>
              </a:rPr>
              <a:t>Source: J.P. Morgan Asset Management analysis using data from Bloomberg. Data as of December 31, 2021.</a:t>
            </a:r>
            <a:endParaRPr lang="en-US" sz="900" dirty="0">
              <a:solidFill>
                <a:srgbClr val="75787B"/>
              </a:solidFill>
              <a:latin typeface="Segoe UI" panose="020B0502040204020203" pitchFamily="34" charset="0"/>
              <a:cs typeface="Segoe UI" panose="020B0502040204020203" pitchFamily="34" charset="0"/>
            </a:endParaRPr>
          </a:p>
        </p:txBody>
      </p:sp>
      <p:sp>
        <p:nvSpPr>
          <p:cNvPr id="18" name="Text Placeholder 5">
            <a:extLst>
              <a:ext uri="{FF2B5EF4-FFF2-40B4-BE49-F238E27FC236}">
                <a16:creationId xmlns:a16="http://schemas.microsoft.com/office/drawing/2014/main" id="{0D146440-FE4B-3F46-BA13-9C50D552E65F}"/>
              </a:ext>
            </a:extLst>
          </p:cNvPr>
          <p:cNvSpPr txBox="1">
            <a:spLocks/>
          </p:cNvSpPr>
          <p:nvPr/>
        </p:nvSpPr>
        <p:spPr>
          <a:xfrm>
            <a:off x="457201" y="1340921"/>
            <a:ext cx="12752022" cy="767338"/>
          </a:xfrm>
          <a:prstGeom prst="rect">
            <a:avLst/>
          </a:prstGeom>
          <a:noFill/>
        </p:spPr>
        <p:txBody>
          <a:bodyPr anchor="t" anchorCtr="0">
            <a:no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kern="1200">
                <a:solidFill>
                  <a:srgbClr val="FFFF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solidFill>
                  <a:srgbClr val="3369FF"/>
                </a:solidFill>
              </a:rPr>
              <a:t>Trying to time the market is extremely difficult. Market lows often result in emotional decision-making. Investing for the long term while managing volatility can result in a better retirement outcome.</a:t>
            </a:r>
          </a:p>
        </p:txBody>
      </p:sp>
      <p:cxnSp>
        <p:nvCxnSpPr>
          <p:cNvPr id="27" name="Straight Connector 26">
            <a:extLst>
              <a:ext uri="{FF2B5EF4-FFF2-40B4-BE49-F238E27FC236}">
                <a16:creationId xmlns:a16="http://schemas.microsoft.com/office/drawing/2014/main" id="{856B3F6D-2944-314F-9C0B-FFAA7EBA0B5D}"/>
              </a:ext>
            </a:extLst>
          </p:cNvPr>
          <p:cNvCxnSpPr>
            <a:cxnSpLocks/>
          </p:cNvCxnSpPr>
          <p:nvPr/>
        </p:nvCxnSpPr>
        <p:spPr>
          <a:xfrm>
            <a:off x="457201" y="2286692"/>
            <a:ext cx="137286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Footer Placeholder 3">
            <a:extLst>
              <a:ext uri="{FF2B5EF4-FFF2-40B4-BE49-F238E27FC236}">
                <a16:creationId xmlns:a16="http://schemas.microsoft.com/office/drawing/2014/main" id="{011C3067-2572-C240-BC6B-E9DB9F270243}"/>
              </a:ext>
            </a:extLst>
          </p:cNvPr>
          <p:cNvSpPr txBox="1">
            <a:spLocks/>
          </p:cNvSpPr>
          <p:nvPr/>
        </p:nvSpPr>
        <p:spPr>
          <a:xfrm>
            <a:off x="10855593" y="7612687"/>
            <a:ext cx="2803846" cy="466083"/>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sym typeface="Segoe UI" panose="020B0502040204020203" pitchFamily="34" charset="0"/>
              </a:rPr>
              <a:t>Women and Investing</a:t>
            </a:r>
            <a:endParaRPr lang="en-US" dirty="0">
              <a:solidFill>
                <a:srgbClr val="002577"/>
              </a:solidFill>
              <a:sym typeface="Segoe UI" panose="020B0502040204020203" pitchFamily="34" charset="0"/>
            </a:endParaRPr>
          </a:p>
        </p:txBody>
      </p:sp>
      <p:sp>
        <p:nvSpPr>
          <p:cNvPr id="15" name="Title 5">
            <a:extLst>
              <a:ext uri="{FF2B5EF4-FFF2-40B4-BE49-F238E27FC236}">
                <a16:creationId xmlns:a16="http://schemas.microsoft.com/office/drawing/2014/main" id="{6E4A34B5-0DCB-7543-9751-DE6513CA1D93}"/>
              </a:ext>
            </a:extLst>
          </p:cNvPr>
          <p:cNvSpPr txBox="1">
            <a:spLocks/>
          </p:cNvSpPr>
          <p:nvPr/>
        </p:nvSpPr>
        <p:spPr>
          <a:xfrm>
            <a:off x="9816028" y="2459632"/>
            <a:ext cx="3843410" cy="2446191"/>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pPr>
              <a:lnSpc>
                <a:spcPts val="2200"/>
              </a:lnSpc>
              <a:spcBef>
                <a:spcPts val="800"/>
              </a:spcBef>
              <a:spcAft>
                <a:spcPts val="200"/>
              </a:spcAft>
            </a:pPr>
            <a:r>
              <a:rPr lang="en-US" sz="1800" b="1" dirty="0">
                <a:solidFill>
                  <a:schemeClr val="tx2">
                    <a:lumMod val="40000"/>
                    <a:lumOff val="60000"/>
                  </a:schemeClr>
                </a:solidFill>
                <a:latin typeface="Segoe UI" panose="020B0502040204020203" pitchFamily="34" charset="0"/>
                <a:cs typeface="Segoe UI" panose="020B0502040204020203" pitchFamily="34" charset="0"/>
              </a:rPr>
              <a:t>Seven </a:t>
            </a:r>
            <a:r>
              <a:rPr lang="en-US" sz="1800" dirty="0">
                <a:solidFill>
                  <a:schemeClr val="tx2">
                    <a:lumMod val="40000"/>
                    <a:lumOff val="60000"/>
                  </a:schemeClr>
                </a:solidFill>
                <a:latin typeface="Segoe UI" panose="020B0502040204020203" pitchFamily="34" charset="0"/>
                <a:cs typeface="Segoe UI" panose="020B0502040204020203" pitchFamily="34" charset="0"/>
              </a:rPr>
              <a:t>of the </a:t>
            </a:r>
            <a:r>
              <a:rPr lang="en-US" sz="1800" b="1" dirty="0">
                <a:solidFill>
                  <a:schemeClr val="tx2">
                    <a:lumMod val="40000"/>
                    <a:lumOff val="60000"/>
                  </a:schemeClr>
                </a:solidFill>
                <a:latin typeface="Segoe UI" panose="020B0502040204020203" pitchFamily="34" charset="0"/>
                <a:cs typeface="Segoe UI" panose="020B0502040204020203" pitchFamily="34" charset="0"/>
              </a:rPr>
              <a:t>best 10 days </a:t>
            </a:r>
            <a:r>
              <a:rPr lang="en-US" sz="1800" dirty="0">
                <a:solidFill>
                  <a:schemeClr val="tx2">
                    <a:lumMod val="40000"/>
                    <a:lumOff val="60000"/>
                  </a:schemeClr>
                </a:solidFill>
                <a:latin typeface="Segoe UI" panose="020B0502040204020203" pitchFamily="34" charset="0"/>
                <a:cs typeface="Segoe UI" panose="020B0502040204020203" pitchFamily="34" charset="0"/>
              </a:rPr>
              <a:t>occurred within </a:t>
            </a:r>
            <a:r>
              <a:rPr lang="en-US" sz="1800" b="1" dirty="0">
                <a:solidFill>
                  <a:schemeClr val="tx2">
                    <a:lumMod val="40000"/>
                    <a:lumOff val="60000"/>
                  </a:schemeClr>
                </a:solidFill>
                <a:latin typeface="Segoe UI" panose="020B0502040204020203" pitchFamily="34" charset="0"/>
                <a:cs typeface="Segoe UI" panose="020B0502040204020203" pitchFamily="34" charset="0"/>
              </a:rPr>
              <a:t>2 weeks </a:t>
            </a:r>
            <a:r>
              <a:rPr lang="en-US" sz="1800" dirty="0">
                <a:solidFill>
                  <a:schemeClr val="tx2">
                    <a:lumMod val="40000"/>
                    <a:lumOff val="60000"/>
                  </a:schemeClr>
                </a:solidFill>
                <a:latin typeface="Segoe UI" panose="020B0502040204020203" pitchFamily="34" charset="0"/>
                <a:cs typeface="Segoe UI" panose="020B0502040204020203" pitchFamily="34" charset="0"/>
              </a:rPr>
              <a:t>of the </a:t>
            </a:r>
            <a:r>
              <a:rPr lang="en-US" sz="1800" b="1" dirty="0">
                <a:solidFill>
                  <a:schemeClr val="tx2">
                    <a:lumMod val="40000"/>
                    <a:lumOff val="60000"/>
                  </a:schemeClr>
                </a:solidFill>
                <a:latin typeface="Segoe UI" panose="020B0502040204020203" pitchFamily="34" charset="0"/>
                <a:cs typeface="Segoe UI" panose="020B0502040204020203" pitchFamily="34" charset="0"/>
              </a:rPr>
              <a:t>10 worst days</a:t>
            </a:r>
          </a:p>
          <a:p>
            <a:pPr marL="228600" lvl="0" indent="-228600" defTabSz="457200">
              <a:lnSpc>
                <a:spcPts val="1680"/>
              </a:lnSpc>
              <a:spcBef>
                <a:spcPts val="800"/>
              </a:spcBef>
              <a:buSzPct val="100000"/>
              <a:buFont typeface="Courier New" panose="02070309020205020404" pitchFamily="49" charset="0"/>
              <a:buChar char="o"/>
              <a:defRPr/>
            </a:pPr>
            <a:r>
              <a:rPr lang="en-US" sz="1600" dirty="0">
                <a:solidFill>
                  <a:schemeClr val="bg1"/>
                </a:solidFill>
                <a:latin typeface="Segoe UI" panose="020B0502040204020203" pitchFamily="34" charset="0"/>
                <a:cs typeface="Segoe UI" panose="020B0502040204020203" pitchFamily="34" charset="0"/>
              </a:rPr>
              <a:t>Six of the seven best days occurred after the worst days</a:t>
            </a:r>
          </a:p>
          <a:p>
            <a:pPr marL="228600" lvl="0" indent="-228600" defTabSz="457200">
              <a:lnSpc>
                <a:spcPts val="1680"/>
              </a:lnSpc>
              <a:spcBef>
                <a:spcPts val="800"/>
              </a:spcBef>
              <a:buSzPct val="100000"/>
              <a:buFont typeface="Courier New" panose="02070309020205020404" pitchFamily="49" charset="0"/>
              <a:buChar char="o"/>
              <a:defRPr/>
            </a:pPr>
            <a:r>
              <a:rPr lang="en-US" sz="1600" dirty="0">
                <a:solidFill>
                  <a:schemeClr val="bg1"/>
                </a:solidFill>
                <a:latin typeface="Segoe UI" panose="020B0502040204020203" pitchFamily="34" charset="0"/>
                <a:cs typeface="Segoe UI" panose="020B0502040204020203" pitchFamily="34" charset="0"/>
              </a:rPr>
              <a:t>The second worst day of 2020 – March 12 – was immediately followed by the second best day of the year</a:t>
            </a:r>
            <a:r>
              <a:rPr lang="en-US" sz="1600" dirty="0">
                <a:solidFill>
                  <a:srgbClr val="002577"/>
                </a:solidFill>
                <a:latin typeface="Segoe UI" panose="020B0502040204020203" pitchFamily="34" charset="0"/>
                <a:cs typeface="Segoe UI" panose="020B0502040204020203" pitchFamily="34" charset="0"/>
              </a:rPr>
              <a:t> – August 8</a:t>
            </a:r>
          </a:p>
          <a:p>
            <a:pPr marL="290513" lvl="0" indent="-290513" defTabSz="457200">
              <a:spcBef>
                <a:spcPts val="1680"/>
              </a:spcBef>
              <a:buClr>
                <a:srgbClr val="002577"/>
              </a:buClr>
              <a:buSzPct val="100000"/>
              <a:buFont typeface="Courier New" panose="02070309020205020404" pitchFamily="49" charset="0"/>
              <a:buChar char="o"/>
              <a:tabLst>
                <a:tab pos="5376863" algn="r"/>
              </a:tabLst>
              <a:defRPr/>
            </a:pPr>
            <a:endParaRPr lang="en-US" sz="2500" b="1" dirty="0">
              <a:solidFill>
                <a:srgbClr val="002577"/>
              </a:solidFill>
              <a:latin typeface="Segoe UI" panose="020B0502040204020203" pitchFamily="34" charset="0"/>
              <a:cs typeface="Segoe UI" panose="020B0502040204020203" pitchFamily="34" charset="0"/>
            </a:endParaRPr>
          </a:p>
        </p:txBody>
      </p:sp>
      <p:sp>
        <p:nvSpPr>
          <p:cNvPr id="14" name="Title 5">
            <a:extLst>
              <a:ext uri="{FF2B5EF4-FFF2-40B4-BE49-F238E27FC236}">
                <a16:creationId xmlns:a16="http://schemas.microsoft.com/office/drawing/2014/main" id="{DA243032-DF22-9143-AEE9-0BF887C0D4E5}"/>
              </a:ext>
            </a:extLst>
          </p:cNvPr>
          <p:cNvSpPr txBox="1">
            <a:spLocks/>
          </p:cNvSpPr>
          <p:nvPr/>
        </p:nvSpPr>
        <p:spPr>
          <a:xfrm>
            <a:off x="383094" y="2406023"/>
            <a:ext cx="9303831" cy="912725"/>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pPr>
              <a:spcBef>
                <a:spcPts val="0"/>
              </a:spcBef>
            </a:pPr>
            <a:r>
              <a:rPr lang="en-US" sz="2500" b="1" dirty="0">
                <a:solidFill>
                  <a:schemeClr val="bg1"/>
                </a:solidFill>
                <a:latin typeface="Segoe UI" panose="020B0502040204020203" pitchFamily="34" charset="0"/>
                <a:cs typeface="Segoe UI" panose="020B0502040204020203" pitchFamily="34" charset="0"/>
              </a:rPr>
              <a:t>Return of the S&amp;P 500</a:t>
            </a:r>
            <a:r>
              <a:rPr lang="en-US" sz="1800" b="1" baseline="50000" dirty="0">
                <a:solidFill>
                  <a:schemeClr val="bg1"/>
                </a:solidFill>
                <a:latin typeface="Segoe UI" panose="020B0502040204020203" pitchFamily="34" charset="0"/>
                <a:cs typeface="Segoe UI" panose="020B0502040204020203" pitchFamily="34" charset="0"/>
              </a:rPr>
              <a:t>®</a:t>
            </a:r>
          </a:p>
          <a:p>
            <a:pPr lvl="0" defTabSz="457200">
              <a:lnSpc>
                <a:spcPct val="100000"/>
              </a:lnSpc>
              <a:spcBef>
                <a:spcPts val="0"/>
              </a:spcBef>
              <a:buSzPct val="100000"/>
              <a:defRPr/>
            </a:pPr>
            <a:r>
              <a:rPr lang="en-US" sz="1800" dirty="0">
                <a:solidFill>
                  <a:schemeClr val="bg1"/>
                </a:solidFill>
                <a:latin typeface="Segoe UI" panose="020B0502040204020203" pitchFamily="34" charset="0"/>
                <a:cs typeface="Segoe UI" panose="020B0502040204020203" pitchFamily="34" charset="0"/>
              </a:rPr>
              <a:t>Performance of a $10,000 investment between January 1, 2002 and December 31, 2021 </a:t>
            </a:r>
            <a:endParaRPr lang="en-US" sz="2500" b="1" dirty="0">
              <a:solidFill>
                <a:schemeClr val="bg1"/>
              </a:solidFill>
              <a:latin typeface="Segoe UI" panose="020B0502040204020203" pitchFamily="34" charset="0"/>
              <a:cs typeface="Segoe UI" panose="020B0502040204020203" pitchFamily="34" charset="0"/>
            </a:endParaRPr>
          </a:p>
        </p:txBody>
      </p:sp>
      <p:sp>
        <p:nvSpPr>
          <p:cNvPr id="16" name="Text Placeholder 2">
            <a:extLst>
              <a:ext uri="{FF2B5EF4-FFF2-40B4-BE49-F238E27FC236}">
                <a16:creationId xmlns:a16="http://schemas.microsoft.com/office/drawing/2014/main" id="{47EA83DD-1E1B-5347-8F67-33263CC54759}"/>
              </a:ext>
            </a:extLst>
          </p:cNvPr>
          <p:cNvSpPr txBox="1">
            <a:spLocks/>
          </p:cNvSpPr>
          <p:nvPr/>
        </p:nvSpPr>
        <p:spPr>
          <a:xfrm>
            <a:off x="2106835" y="3809141"/>
            <a:ext cx="907819" cy="275786"/>
          </a:xfrm>
          <a:prstGeom prst="rect">
            <a:avLst/>
          </a:prstGeom>
        </p:spPr>
        <p:txBody>
          <a:bodyPr bIns="0" anchor="t"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050" b="1" spc="-30" dirty="0">
                <a:solidFill>
                  <a:srgbClr val="FFFFFF"/>
                </a:solidFill>
                <a:latin typeface="Segoe UI" panose="020B0502040204020203" pitchFamily="34" charset="0"/>
                <a:cs typeface="Segoe UI" panose="020B0502040204020203" pitchFamily="34" charset="0"/>
              </a:rPr>
              <a:t>$</a:t>
            </a:r>
            <a:r>
              <a:rPr lang="en-US" sz="1100" b="1" spc="-30" dirty="0">
                <a:solidFill>
                  <a:srgbClr val="FFFFFF"/>
                </a:solidFill>
                <a:latin typeface="Segoe UI" panose="020B0502040204020203" pitchFamily="34" charset="0"/>
                <a:cs typeface="Segoe UI" panose="020B0502040204020203" pitchFamily="34" charset="0"/>
              </a:rPr>
              <a:t>61,685</a:t>
            </a:r>
          </a:p>
        </p:txBody>
      </p:sp>
      <p:sp>
        <p:nvSpPr>
          <p:cNvPr id="20" name="Text Placeholder 2">
            <a:extLst>
              <a:ext uri="{FF2B5EF4-FFF2-40B4-BE49-F238E27FC236}">
                <a16:creationId xmlns:a16="http://schemas.microsoft.com/office/drawing/2014/main" id="{6E4F6EAD-892E-C749-8D35-71B6D058ECBF}"/>
              </a:ext>
            </a:extLst>
          </p:cNvPr>
          <p:cNvSpPr txBox="1">
            <a:spLocks/>
          </p:cNvSpPr>
          <p:nvPr/>
        </p:nvSpPr>
        <p:spPr>
          <a:xfrm>
            <a:off x="3745656" y="5229468"/>
            <a:ext cx="769291" cy="337058"/>
          </a:xfrm>
          <a:prstGeom prst="rect">
            <a:avLst/>
          </a:prstGeom>
        </p:spPr>
        <p:txBody>
          <a:bodyPr bIns="0" anchor="t"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050" b="1" spc="-30" dirty="0">
                <a:solidFill>
                  <a:srgbClr val="FFFFFF"/>
                </a:solidFill>
                <a:latin typeface="Segoe UI" panose="020B0502040204020203" pitchFamily="34" charset="0"/>
                <a:cs typeface="Segoe UI" panose="020B0502040204020203" pitchFamily="34" charset="0"/>
              </a:rPr>
              <a:t>$</a:t>
            </a:r>
            <a:r>
              <a:rPr lang="en-US" sz="1100" b="1" spc="-30" dirty="0">
                <a:solidFill>
                  <a:srgbClr val="FFFFFF"/>
                </a:solidFill>
                <a:latin typeface="Segoe UI" panose="020B0502040204020203" pitchFamily="34" charset="0"/>
                <a:cs typeface="Segoe UI" panose="020B0502040204020203" pitchFamily="34" charset="0"/>
              </a:rPr>
              <a:t>28,260</a:t>
            </a:r>
          </a:p>
        </p:txBody>
      </p:sp>
      <p:sp>
        <p:nvSpPr>
          <p:cNvPr id="21" name="Text Placeholder 2">
            <a:extLst>
              <a:ext uri="{FF2B5EF4-FFF2-40B4-BE49-F238E27FC236}">
                <a16:creationId xmlns:a16="http://schemas.microsoft.com/office/drawing/2014/main" id="{759A82C2-5C3A-084B-BC8D-5F86679E57EC}"/>
              </a:ext>
            </a:extLst>
          </p:cNvPr>
          <p:cNvSpPr txBox="1">
            <a:spLocks/>
          </p:cNvSpPr>
          <p:nvPr/>
        </p:nvSpPr>
        <p:spPr>
          <a:xfrm>
            <a:off x="5327320" y="5724449"/>
            <a:ext cx="783279" cy="337058"/>
          </a:xfrm>
          <a:prstGeom prst="rect">
            <a:avLst/>
          </a:prstGeom>
        </p:spPr>
        <p:txBody>
          <a:bodyPr bIns="0" anchor="t"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050" b="1" spc="-30" dirty="0">
                <a:solidFill>
                  <a:srgbClr val="FFFFFF"/>
                </a:solidFill>
                <a:latin typeface="Segoe UI" panose="020B0502040204020203" pitchFamily="34" charset="0"/>
                <a:cs typeface="Segoe UI" panose="020B0502040204020203" pitchFamily="34" charset="0"/>
              </a:rPr>
              <a:t>$</a:t>
            </a:r>
            <a:r>
              <a:rPr lang="en-US" sz="1100" b="1" spc="-30" dirty="0">
                <a:solidFill>
                  <a:srgbClr val="FFFFFF"/>
                </a:solidFill>
                <a:latin typeface="Segoe UI" panose="020B0502040204020203" pitchFamily="34" charset="0"/>
                <a:cs typeface="Segoe UI" panose="020B0502040204020203" pitchFamily="34" charset="0"/>
              </a:rPr>
              <a:t>16,804</a:t>
            </a:r>
          </a:p>
        </p:txBody>
      </p:sp>
      <p:sp>
        <p:nvSpPr>
          <p:cNvPr id="22" name="Text Placeholder 2">
            <a:extLst>
              <a:ext uri="{FF2B5EF4-FFF2-40B4-BE49-F238E27FC236}">
                <a16:creationId xmlns:a16="http://schemas.microsoft.com/office/drawing/2014/main" id="{092ABD85-0F8A-294C-AA89-AC1C4DCEFFE9}"/>
              </a:ext>
            </a:extLst>
          </p:cNvPr>
          <p:cNvSpPr txBox="1">
            <a:spLocks/>
          </p:cNvSpPr>
          <p:nvPr/>
        </p:nvSpPr>
        <p:spPr>
          <a:xfrm>
            <a:off x="6908985" y="6021011"/>
            <a:ext cx="783279" cy="337058"/>
          </a:xfrm>
          <a:prstGeom prst="rect">
            <a:avLst/>
          </a:prstGeom>
        </p:spPr>
        <p:txBody>
          <a:bodyPr bIns="0" anchor="t"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050" b="1" spc="-30" dirty="0">
                <a:solidFill>
                  <a:srgbClr val="FFFFFF"/>
                </a:solidFill>
                <a:latin typeface="Segoe UI" panose="020B0502040204020203" pitchFamily="34" charset="0"/>
                <a:cs typeface="Segoe UI" panose="020B0502040204020203" pitchFamily="34" charset="0"/>
              </a:rPr>
              <a:t>$</a:t>
            </a:r>
            <a:r>
              <a:rPr lang="en-US" sz="1100" b="1" spc="-30" dirty="0">
                <a:solidFill>
                  <a:srgbClr val="FFFFFF"/>
                </a:solidFill>
                <a:latin typeface="Segoe UI" panose="020B0502040204020203" pitchFamily="34" charset="0"/>
                <a:cs typeface="Segoe UI" panose="020B0502040204020203" pitchFamily="34" charset="0"/>
              </a:rPr>
              <a:t>10,904</a:t>
            </a:r>
          </a:p>
        </p:txBody>
      </p:sp>
      <p:sp>
        <p:nvSpPr>
          <p:cNvPr id="23" name="Text Placeholder 2">
            <a:extLst>
              <a:ext uri="{FF2B5EF4-FFF2-40B4-BE49-F238E27FC236}">
                <a16:creationId xmlns:a16="http://schemas.microsoft.com/office/drawing/2014/main" id="{B1D38A00-02DE-204D-93FF-1F3C1780FEE5}"/>
              </a:ext>
            </a:extLst>
          </p:cNvPr>
          <p:cNvSpPr txBox="1">
            <a:spLocks/>
          </p:cNvSpPr>
          <p:nvPr/>
        </p:nvSpPr>
        <p:spPr>
          <a:xfrm>
            <a:off x="8482412" y="6194006"/>
            <a:ext cx="783279" cy="337058"/>
          </a:xfrm>
          <a:prstGeom prst="rect">
            <a:avLst/>
          </a:prstGeom>
        </p:spPr>
        <p:txBody>
          <a:bodyPr bIns="0" anchor="t"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050" b="1" spc="-30" dirty="0">
                <a:solidFill>
                  <a:srgbClr val="FFFFFF"/>
                </a:solidFill>
                <a:latin typeface="Segoe UI" panose="020B0502040204020203" pitchFamily="34" charset="0"/>
                <a:cs typeface="Segoe UI" panose="020B0502040204020203" pitchFamily="34" charset="0"/>
              </a:rPr>
              <a:t>$7,372</a:t>
            </a:r>
            <a:endParaRPr lang="en-US" sz="1100" b="1" spc="-30" dirty="0">
              <a:solidFill>
                <a:srgbClr val="FFFFFF"/>
              </a:solidFill>
              <a:latin typeface="Segoe UI" panose="020B0502040204020203" pitchFamily="34" charset="0"/>
              <a:cs typeface="Segoe UI" panose="020B0502040204020203" pitchFamily="34" charset="0"/>
            </a:endParaRPr>
          </a:p>
        </p:txBody>
      </p:sp>
      <p:sp>
        <p:nvSpPr>
          <p:cNvPr id="24" name="Text Placeholder 2">
            <a:extLst>
              <a:ext uri="{FF2B5EF4-FFF2-40B4-BE49-F238E27FC236}">
                <a16:creationId xmlns:a16="http://schemas.microsoft.com/office/drawing/2014/main" id="{2A4D4658-7B31-5949-BE1C-CC335D87F8D0}"/>
              </a:ext>
            </a:extLst>
          </p:cNvPr>
          <p:cNvSpPr txBox="1">
            <a:spLocks/>
          </p:cNvSpPr>
          <p:nvPr/>
        </p:nvSpPr>
        <p:spPr>
          <a:xfrm>
            <a:off x="10072315" y="6292860"/>
            <a:ext cx="783279" cy="337058"/>
          </a:xfrm>
          <a:prstGeom prst="rect">
            <a:avLst/>
          </a:prstGeom>
        </p:spPr>
        <p:txBody>
          <a:bodyPr bIns="0" anchor="t"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050" b="1" spc="-30" dirty="0">
                <a:solidFill>
                  <a:srgbClr val="FFFFFF"/>
                </a:solidFill>
                <a:latin typeface="Segoe UI" panose="020B0502040204020203" pitchFamily="34" charset="0"/>
                <a:cs typeface="Segoe UI" panose="020B0502040204020203" pitchFamily="34" charset="0"/>
              </a:rPr>
              <a:t>$</a:t>
            </a:r>
            <a:r>
              <a:rPr lang="en-US" sz="1100" b="1" spc="-30" dirty="0">
                <a:solidFill>
                  <a:srgbClr val="FFFFFF"/>
                </a:solidFill>
                <a:latin typeface="Segoe UI" panose="020B0502040204020203" pitchFamily="34" charset="0"/>
                <a:cs typeface="Segoe UI" panose="020B0502040204020203" pitchFamily="34" charset="0"/>
              </a:rPr>
              <a:t>5,162</a:t>
            </a:r>
          </a:p>
        </p:txBody>
      </p:sp>
      <p:sp>
        <p:nvSpPr>
          <p:cNvPr id="25" name="Text Placeholder 2">
            <a:extLst>
              <a:ext uri="{FF2B5EF4-FFF2-40B4-BE49-F238E27FC236}">
                <a16:creationId xmlns:a16="http://schemas.microsoft.com/office/drawing/2014/main" id="{332A276C-4D9E-5647-89F2-BD1908373C79}"/>
              </a:ext>
            </a:extLst>
          </p:cNvPr>
          <p:cNvSpPr txBox="1">
            <a:spLocks/>
          </p:cNvSpPr>
          <p:nvPr/>
        </p:nvSpPr>
        <p:spPr>
          <a:xfrm>
            <a:off x="11645743" y="6342287"/>
            <a:ext cx="783279" cy="337058"/>
          </a:xfrm>
          <a:prstGeom prst="rect">
            <a:avLst/>
          </a:prstGeom>
        </p:spPr>
        <p:txBody>
          <a:bodyPr bIns="0" anchor="t"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050" b="1" spc="-30" dirty="0">
                <a:solidFill>
                  <a:srgbClr val="FFFFFF"/>
                </a:solidFill>
                <a:latin typeface="Segoe UI" panose="020B0502040204020203" pitchFamily="34" charset="0"/>
                <a:cs typeface="Segoe UI" panose="020B0502040204020203" pitchFamily="34" charset="0"/>
              </a:rPr>
              <a:t>$</a:t>
            </a:r>
            <a:r>
              <a:rPr lang="en-US" sz="1100" b="1" spc="-30" dirty="0">
                <a:solidFill>
                  <a:srgbClr val="FFFFFF"/>
                </a:solidFill>
                <a:latin typeface="Segoe UI" panose="020B0502040204020203" pitchFamily="34" charset="0"/>
                <a:cs typeface="Segoe UI" panose="020B0502040204020203" pitchFamily="34" charset="0"/>
              </a:rPr>
              <a:t>3,698</a:t>
            </a:r>
          </a:p>
          <a:p>
            <a:pPr marL="0" indent="0" algn="ctr">
              <a:buNone/>
            </a:pPr>
            <a:endParaRPr lang="en-US" sz="1100" b="1" spc="-30" dirty="0">
              <a:solidFill>
                <a:srgbClr val="FFFFFF"/>
              </a:solidFill>
              <a:latin typeface="Segoe UI" panose="020B0502040204020203" pitchFamily="34" charset="0"/>
              <a:cs typeface="Segoe UI" panose="020B0502040204020203" pitchFamily="34" charset="0"/>
            </a:endParaRPr>
          </a:p>
        </p:txBody>
      </p:sp>
      <p:cxnSp>
        <p:nvCxnSpPr>
          <p:cNvPr id="29" name="Straight Connector 28">
            <a:extLst>
              <a:ext uri="{FF2B5EF4-FFF2-40B4-BE49-F238E27FC236}">
                <a16:creationId xmlns:a16="http://schemas.microsoft.com/office/drawing/2014/main" id="{D9BFC1BD-BFC2-974E-8A04-D3C2AF45C0DE}"/>
              </a:ext>
            </a:extLst>
          </p:cNvPr>
          <p:cNvCxnSpPr>
            <a:cxnSpLocks/>
          </p:cNvCxnSpPr>
          <p:nvPr/>
        </p:nvCxnSpPr>
        <p:spPr>
          <a:xfrm>
            <a:off x="9550400" y="2501537"/>
            <a:ext cx="0" cy="24042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3">
            <a:extLst>
              <a:ext uri="{FF2B5EF4-FFF2-40B4-BE49-F238E27FC236}">
                <a16:creationId xmlns:a16="http://schemas.microsoft.com/office/drawing/2014/main" id="{987C0763-270C-4A13-AAC3-52A09D908BAE}"/>
              </a:ext>
            </a:extLst>
          </p:cNvPr>
          <p:cNvSpPr>
            <a:spLocks noGrp="1"/>
          </p:cNvSpPr>
          <p:nvPr>
            <p:ph type="ctrTitle"/>
          </p:nvPr>
        </p:nvSpPr>
        <p:spPr>
          <a:xfrm>
            <a:off x="264405" y="209218"/>
            <a:ext cx="3261126" cy="613189"/>
          </a:xfrm>
        </p:spPr>
        <p:txBody>
          <a:bodyPr/>
          <a:lstStyle/>
          <a:p>
            <a:r>
              <a:rPr lang="en-US" sz="1800" dirty="0">
                <a:solidFill>
                  <a:schemeClr val="bg1"/>
                </a:solidFill>
                <a:latin typeface="Segoe UI" panose="020B0502040204020203" pitchFamily="34" charset="0"/>
                <a:ea typeface="Segoe UI" panose="020B0502040204020203" pitchFamily="34" charset="0"/>
              </a:rPr>
              <a:t>STRATEGY 3: Investments</a:t>
            </a:r>
          </a:p>
        </p:txBody>
      </p:sp>
    </p:spTree>
    <p:extLst>
      <p:ext uri="{BB962C8B-B14F-4D97-AF65-F5344CB8AC3E}">
        <p14:creationId xmlns:p14="http://schemas.microsoft.com/office/powerpoint/2010/main" val="2866339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577"/>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F86190-C019-428A-A9A6-3C178D410156}"/>
              </a:ext>
            </a:extLst>
          </p:cNvPr>
          <p:cNvSpPr>
            <a:spLocks noGrp="1"/>
          </p:cNvSpPr>
          <p:nvPr>
            <p:ph type="sldNum" sz="quarter" idx="10"/>
          </p:nvPr>
        </p:nvSpPr>
        <p:spPr/>
        <p:txBody>
          <a:bodyPr/>
          <a:lstStyle/>
          <a:p>
            <a:fld id="{2C7AFF3D-0B71-614B-ACB6-7F45BDA6A838}" type="slidenum">
              <a:rPr lang="en-US" smtClean="0"/>
              <a:pPr/>
              <a:t>19</a:t>
            </a:fld>
            <a:endParaRPr lang="en-US" dirty="0"/>
          </a:p>
        </p:txBody>
      </p:sp>
      <p:sp>
        <p:nvSpPr>
          <p:cNvPr id="4" name="Footer Placeholder 3">
            <a:extLst>
              <a:ext uri="{FF2B5EF4-FFF2-40B4-BE49-F238E27FC236}">
                <a16:creationId xmlns:a16="http://schemas.microsoft.com/office/drawing/2014/main" id="{43D5211F-93C5-4C45-B051-D4ACCE7E1C7F}"/>
              </a:ext>
            </a:extLst>
          </p:cNvPr>
          <p:cNvSpPr>
            <a:spLocks noGrp="1"/>
          </p:cNvSpPr>
          <p:nvPr>
            <p:ph type="ftr" sz="quarter" idx="11"/>
          </p:nvPr>
        </p:nvSpPr>
        <p:spPr/>
        <p:txBody>
          <a:bodyPr/>
          <a:lstStyle/>
          <a:p>
            <a:r>
              <a:rPr lang="en-US" dirty="0"/>
              <a:t>Presentation Title Here – Month 00, 000</a:t>
            </a:r>
          </a:p>
        </p:txBody>
      </p:sp>
      <p:sp>
        <p:nvSpPr>
          <p:cNvPr id="6" name="Text Placeholder 5">
            <a:extLst>
              <a:ext uri="{FF2B5EF4-FFF2-40B4-BE49-F238E27FC236}">
                <a16:creationId xmlns:a16="http://schemas.microsoft.com/office/drawing/2014/main" id="{CF149D2C-23BC-4470-A3CA-82A9399A8593}"/>
              </a:ext>
            </a:extLst>
          </p:cNvPr>
          <p:cNvSpPr>
            <a:spLocks noGrp="1"/>
          </p:cNvSpPr>
          <p:nvPr>
            <p:ph type="body" sz="quarter" idx="12"/>
          </p:nvPr>
        </p:nvSpPr>
        <p:spPr>
          <a:xfrm>
            <a:off x="131974" y="339364"/>
            <a:ext cx="7030979" cy="1857081"/>
          </a:xfrm>
        </p:spPr>
        <p:txBody>
          <a:bodyPr/>
          <a:lstStyle/>
          <a:p>
            <a:endParaRPr lang="en-US" dirty="0">
              <a:solidFill>
                <a:schemeClr val="bg1"/>
              </a:solidFill>
            </a:endParaRPr>
          </a:p>
          <a:p>
            <a:r>
              <a:rPr lang="en-US" dirty="0">
                <a:solidFill>
                  <a:srgbClr val="73BFFE"/>
                </a:solidFill>
              </a:rPr>
              <a:t>The goals of diversification</a:t>
            </a:r>
          </a:p>
        </p:txBody>
      </p:sp>
      <p:sp>
        <p:nvSpPr>
          <p:cNvPr id="8" name="Text Placeholder 7">
            <a:extLst>
              <a:ext uri="{FF2B5EF4-FFF2-40B4-BE49-F238E27FC236}">
                <a16:creationId xmlns:a16="http://schemas.microsoft.com/office/drawing/2014/main" id="{3F653006-EFBD-49D5-8A53-8B6506C04C24}"/>
              </a:ext>
            </a:extLst>
          </p:cNvPr>
          <p:cNvSpPr>
            <a:spLocks noGrp="1"/>
          </p:cNvSpPr>
          <p:nvPr>
            <p:ph type="body" sz="quarter" idx="15"/>
          </p:nvPr>
        </p:nvSpPr>
        <p:spPr>
          <a:xfrm>
            <a:off x="395925" y="2611226"/>
            <a:ext cx="6928701" cy="4128940"/>
          </a:xfrm>
        </p:spPr>
        <p:txBody>
          <a:bodyPr/>
          <a:lstStyle/>
          <a:p>
            <a:pPr marL="285750" indent="-285750">
              <a:buFont typeface="Arial" panose="020B0604020202020204" pitchFamily="34" charset="0"/>
              <a:buChar char="•"/>
            </a:pPr>
            <a:r>
              <a:rPr lang="en-US" sz="3600" dirty="0">
                <a:solidFill>
                  <a:schemeClr val="bg1"/>
                </a:solidFill>
              </a:rPr>
              <a:t>Spread your investment</a:t>
            </a:r>
          </a:p>
          <a:p>
            <a:pPr marL="285750" indent="-285750">
              <a:buFont typeface="Arial" panose="020B0604020202020204" pitchFamily="34" charset="0"/>
              <a:buChar char="•"/>
            </a:pPr>
            <a:endParaRPr lang="en-US" sz="3600" dirty="0">
              <a:solidFill>
                <a:schemeClr val="bg1"/>
              </a:solidFill>
            </a:endParaRPr>
          </a:p>
          <a:p>
            <a:pPr marL="285750" indent="-285750">
              <a:buFont typeface="Arial" panose="020B0604020202020204" pitchFamily="34" charset="0"/>
              <a:buChar char="•"/>
            </a:pPr>
            <a:endParaRPr lang="en-US" sz="3600" dirty="0">
              <a:solidFill>
                <a:schemeClr val="bg1"/>
              </a:solidFill>
            </a:endParaRPr>
          </a:p>
          <a:p>
            <a:pPr marL="285750" indent="-285750">
              <a:buFont typeface="Arial" panose="020B0604020202020204" pitchFamily="34" charset="0"/>
              <a:buChar char="•"/>
            </a:pPr>
            <a:r>
              <a:rPr lang="en-US" sz="3600" dirty="0">
                <a:solidFill>
                  <a:schemeClr val="bg1"/>
                </a:solidFill>
              </a:rPr>
              <a:t>Balance risk</a:t>
            </a:r>
          </a:p>
          <a:p>
            <a:pPr marL="285750" indent="-285750">
              <a:buFont typeface="Arial" panose="020B0604020202020204" pitchFamily="34" charset="0"/>
              <a:buChar char="•"/>
            </a:pPr>
            <a:endParaRPr lang="en-US" sz="3600" dirty="0">
              <a:solidFill>
                <a:schemeClr val="bg1"/>
              </a:solidFill>
            </a:endParaRPr>
          </a:p>
          <a:p>
            <a:endParaRPr lang="en-US" sz="3600" dirty="0">
              <a:solidFill>
                <a:schemeClr val="bg1"/>
              </a:solidFill>
            </a:endParaRPr>
          </a:p>
          <a:p>
            <a:pPr marL="285750" indent="-285750">
              <a:buFont typeface="Arial" panose="020B0604020202020204" pitchFamily="34" charset="0"/>
              <a:buChar char="•"/>
            </a:pPr>
            <a:r>
              <a:rPr lang="en-US" sz="3600" dirty="0">
                <a:solidFill>
                  <a:schemeClr val="bg1"/>
                </a:solidFill>
              </a:rPr>
              <a:t>Avoid overlap</a:t>
            </a:r>
          </a:p>
          <a:p>
            <a:pPr marL="285750" indent="-285750">
              <a:buFont typeface="Arial" panose="020B0604020202020204" pitchFamily="34" charset="0"/>
              <a:buChar char="•"/>
            </a:pPr>
            <a:endParaRPr lang="en-US" sz="3600" dirty="0">
              <a:solidFill>
                <a:schemeClr val="bg1"/>
              </a:solidFill>
            </a:endParaRPr>
          </a:p>
          <a:p>
            <a:endParaRPr lang="en-US" sz="3600" dirty="0">
              <a:solidFill>
                <a:schemeClr val="bg1"/>
              </a:solidFill>
            </a:endParaRPr>
          </a:p>
          <a:p>
            <a:pPr marL="285750" indent="-285750">
              <a:buFont typeface="Arial" panose="020B0604020202020204" pitchFamily="34" charset="0"/>
              <a:buChar char="•"/>
            </a:pPr>
            <a:r>
              <a:rPr lang="en-US" sz="3600" dirty="0">
                <a:solidFill>
                  <a:schemeClr val="bg1"/>
                </a:solidFill>
              </a:rPr>
              <a:t>Add asset classes</a:t>
            </a:r>
          </a:p>
          <a:p>
            <a:pPr marL="285750" indent="-285750">
              <a:buFont typeface="Arial" panose="020B0604020202020204" pitchFamily="34" charset="0"/>
              <a:buChar char="•"/>
            </a:pPr>
            <a:endParaRPr lang="en-US" sz="3600" dirty="0">
              <a:solidFill>
                <a:schemeClr val="bg1"/>
              </a:solidFill>
            </a:endParaRPr>
          </a:p>
          <a:p>
            <a:endParaRPr lang="en-US" sz="3600" dirty="0">
              <a:solidFill>
                <a:schemeClr val="bg1"/>
              </a:solidFill>
            </a:endParaRPr>
          </a:p>
          <a:p>
            <a:pPr marL="285750" indent="-285750">
              <a:buFont typeface="Arial" panose="020B0604020202020204" pitchFamily="34" charset="0"/>
              <a:buChar char="•"/>
            </a:pPr>
            <a:r>
              <a:rPr lang="en-US" sz="3600" dirty="0">
                <a:solidFill>
                  <a:schemeClr val="bg1"/>
                </a:solidFill>
              </a:rPr>
              <a:t>Regular reviews</a:t>
            </a:r>
          </a:p>
          <a:p>
            <a:endParaRPr lang="en-US" sz="3600" dirty="0">
              <a:solidFill>
                <a:schemeClr val="bg1"/>
              </a:solidFill>
            </a:endParaRPr>
          </a:p>
        </p:txBody>
      </p:sp>
      <p:pic>
        <p:nvPicPr>
          <p:cNvPr id="13" name="Picture Placeholder 12">
            <a:extLst>
              <a:ext uri="{FF2B5EF4-FFF2-40B4-BE49-F238E27FC236}">
                <a16:creationId xmlns:a16="http://schemas.microsoft.com/office/drawing/2014/main" id="{54E66246-DBFC-4375-9AE3-6E3190A5ED39}"/>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a:stretch/>
        </p:blipFill>
        <p:spPr>
          <a:xfrm>
            <a:off x="7599421" y="0"/>
            <a:ext cx="7030979" cy="8229600"/>
          </a:xfrm>
        </p:spPr>
      </p:pic>
      <p:sp>
        <p:nvSpPr>
          <p:cNvPr id="14" name="Rectangle 13">
            <a:extLst>
              <a:ext uri="{FF2B5EF4-FFF2-40B4-BE49-F238E27FC236}">
                <a16:creationId xmlns:a16="http://schemas.microsoft.com/office/drawing/2014/main" id="{6A19DE5B-A1CF-42D4-BE67-D83EBED9E3E3}"/>
              </a:ext>
            </a:extLst>
          </p:cNvPr>
          <p:cNvSpPr/>
          <p:nvPr/>
        </p:nvSpPr>
        <p:spPr>
          <a:xfrm>
            <a:off x="207390" y="150829"/>
            <a:ext cx="8480013" cy="646331"/>
          </a:xfrm>
          <a:prstGeom prst="rect">
            <a:avLst/>
          </a:prstGeom>
        </p:spPr>
        <p:txBody>
          <a:bodyPr wrap="square">
            <a:spAutoFit/>
          </a:bodyPr>
          <a:lstStyle/>
          <a:p>
            <a:endParaRPr lang="en-US" dirty="0">
              <a:solidFill>
                <a:schemeClr val="bg1"/>
              </a:solidFill>
              <a:latin typeface="Segoe UI" panose="020B0502040204020203" pitchFamily="34" charset="0"/>
              <a:ea typeface="Segoe UI" panose="020B0502040204020203" pitchFamily="34" charset="0"/>
            </a:endParaRPr>
          </a:p>
          <a:p>
            <a:r>
              <a:rPr lang="en-US" dirty="0">
                <a:solidFill>
                  <a:schemeClr val="bg1"/>
                </a:solidFill>
                <a:latin typeface="Segoe UI" panose="020B0502040204020203" pitchFamily="34" charset="0"/>
                <a:ea typeface="Segoe UI" panose="020B0502040204020203" pitchFamily="34" charset="0"/>
              </a:rPr>
              <a:t>STRATEGY 3: Investments</a:t>
            </a:r>
            <a:endParaRPr lang="en-US" dirty="0">
              <a:solidFill>
                <a:schemeClr val="bg1"/>
              </a:solidFill>
            </a:endParaRPr>
          </a:p>
        </p:txBody>
      </p:sp>
      <p:sp>
        <p:nvSpPr>
          <p:cNvPr id="9" name="Slide Number Placeholder 2">
            <a:extLst>
              <a:ext uri="{FF2B5EF4-FFF2-40B4-BE49-F238E27FC236}">
                <a16:creationId xmlns:a16="http://schemas.microsoft.com/office/drawing/2014/main" id="{F71381E5-7C3A-4614-BE8C-209D34EAE248}"/>
              </a:ext>
            </a:extLst>
          </p:cNvPr>
          <p:cNvSpPr txBox="1">
            <a:spLocks/>
          </p:cNvSpPr>
          <p:nvPr/>
        </p:nvSpPr>
        <p:spPr>
          <a:xfrm>
            <a:off x="13990319" y="7689785"/>
            <a:ext cx="517533" cy="26303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z="1000" smtClean="0">
                <a:solidFill>
                  <a:schemeClr val="bg2"/>
                </a:solidFill>
                <a:latin typeface="Segoe UI" panose="020B0502040204020203" pitchFamily="34" charset="0"/>
              </a:rPr>
              <a:pPr/>
              <a:t>19</a:t>
            </a:fld>
            <a:endParaRPr lang="en-US" sz="1000" dirty="0">
              <a:solidFill>
                <a:schemeClr val="bg2"/>
              </a:solidFill>
              <a:latin typeface="Segoe UI" panose="020B0502040204020203" pitchFamily="34" charset="0"/>
            </a:endParaRPr>
          </a:p>
        </p:txBody>
      </p:sp>
      <p:sp>
        <p:nvSpPr>
          <p:cNvPr id="10" name="Footer Placeholder 3">
            <a:extLst>
              <a:ext uri="{FF2B5EF4-FFF2-40B4-BE49-F238E27FC236}">
                <a16:creationId xmlns:a16="http://schemas.microsoft.com/office/drawing/2014/main" id="{6857339F-6FBC-4511-A7B4-1A40B5A47CBE}"/>
              </a:ext>
            </a:extLst>
          </p:cNvPr>
          <p:cNvSpPr txBox="1">
            <a:spLocks/>
          </p:cNvSpPr>
          <p:nvPr/>
        </p:nvSpPr>
        <p:spPr>
          <a:xfrm>
            <a:off x="12471662" y="7689785"/>
            <a:ext cx="1500104" cy="34960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chemeClr val="bg2"/>
                </a:solidFill>
                <a:latin typeface="Segoe UI" panose="020B0502040204020203" pitchFamily="34" charset="0"/>
                <a:ea typeface="Segoe UI" panose="020B0502040204020203" pitchFamily="34" charset="0"/>
                <a:cs typeface="Segoe UI" panose="020B0502040204020203" pitchFamily="34" charset="0"/>
              </a:rPr>
              <a:t>Women and Investing</a:t>
            </a:r>
          </a:p>
        </p:txBody>
      </p:sp>
    </p:spTree>
    <p:extLst>
      <p:ext uri="{BB962C8B-B14F-4D97-AF65-F5344CB8AC3E}">
        <p14:creationId xmlns:p14="http://schemas.microsoft.com/office/powerpoint/2010/main" val="72790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B19FE7-3615-423D-8D4D-BB1F8C20D4CF}"/>
              </a:ext>
            </a:extLst>
          </p:cNvPr>
          <p:cNvSpPr>
            <a:spLocks noGrp="1"/>
          </p:cNvSpPr>
          <p:nvPr>
            <p:ph type="sldNum" sz="quarter" idx="4294967295"/>
          </p:nvPr>
        </p:nvSpPr>
        <p:spPr>
          <a:xfrm>
            <a:off x="13970525" y="7857651"/>
            <a:ext cx="395924" cy="268254"/>
          </a:xfrm>
        </p:spPr>
        <p:txBody>
          <a:bodyPr/>
          <a:lstStyle/>
          <a:p>
            <a:fld id="{2C7AFF3D-0B71-614B-ACB6-7F45BDA6A838}" type="slidenum">
              <a:rPr lang="en-US" smtClean="0"/>
              <a:pPr/>
              <a:t>2</a:t>
            </a:fld>
            <a:endParaRPr lang="en-US" dirty="0"/>
          </a:p>
        </p:txBody>
      </p:sp>
      <p:sp>
        <p:nvSpPr>
          <p:cNvPr id="4" name="Footer Placeholder 3">
            <a:extLst>
              <a:ext uri="{FF2B5EF4-FFF2-40B4-BE49-F238E27FC236}">
                <a16:creationId xmlns:a16="http://schemas.microsoft.com/office/drawing/2014/main" id="{88AAB666-1B78-45B5-B51F-526CB2F1529C}"/>
              </a:ext>
            </a:extLst>
          </p:cNvPr>
          <p:cNvSpPr>
            <a:spLocks noGrp="1"/>
          </p:cNvSpPr>
          <p:nvPr>
            <p:ph type="ftr" sz="quarter" idx="4294967295"/>
          </p:nvPr>
        </p:nvSpPr>
        <p:spPr>
          <a:xfrm>
            <a:off x="8804635" y="7767687"/>
            <a:ext cx="5165890" cy="461913"/>
          </a:xfrm>
        </p:spPr>
        <p:txBody>
          <a:bodyPr/>
          <a:lstStyle/>
          <a:p>
            <a:r>
              <a:rPr lang="en-US" dirty="0"/>
              <a:t>Women and Investing</a:t>
            </a:r>
          </a:p>
        </p:txBody>
      </p:sp>
      <p:pic>
        <p:nvPicPr>
          <p:cNvPr id="21" name="Picture 20">
            <a:extLst>
              <a:ext uri="{FF2B5EF4-FFF2-40B4-BE49-F238E27FC236}">
                <a16:creationId xmlns:a16="http://schemas.microsoft.com/office/drawing/2014/main" id="{35A4EE56-1E50-45AB-B5A4-AF8DCD873C7E}"/>
              </a:ext>
            </a:extLst>
          </p:cNvPr>
          <p:cNvPicPr>
            <a:picLocks noChangeAspect="1"/>
          </p:cNvPicPr>
          <p:nvPr/>
        </p:nvPicPr>
        <p:blipFill>
          <a:blip r:embed="rId3"/>
          <a:stretch>
            <a:fillRect/>
          </a:stretch>
        </p:blipFill>
        <p:spPr>
          <a:xfrm>
            <a:off x="251417" y="1539199"/>
            <a:ext cx="3990645" cy="6039895"/>
          </a:xfrm>
          <a:prstGeom prst="rect">
            <a:avLst/>
          </a:prstGeom>
        </p:spPr>
      </p:pic>
      <p:sp>
        <p:nvSpPr>
          <p:cNvPr id="28" name="Text Placeholder 28">
            <a:extLst>
              <a:ext uri="{FF2B5EF4-FFF2-40B4-BE49-F238E27FC236}">
                <a16:creationId xmlns:a16="http://schemas.microsoft.com/office/drawing/2014/main" id="{B0CC2650-42F4-4D00-86A2-7A8353BD9443}"/>
              </a:ext>
            </a:extLst>
          </p:cNvPr>
          <p:cNvSpPr>
            <a:spLocks noGrp="1"/>
          </p:cNvSpPr>
          <p:nvPr>
            <p:ph type="body" sz="quarter" idx="12"/>
          </p:nvPr>
        </p:nvSpPr>
        <p:spPr>
          <a:xfrm>
            <a:off x="160256" y="301658"/>
            <a:ext cx="9549352" cy="1150070"/>
          </a:xfrm>
        </p:spPr>
        <p:txBody>
          <a:bodyPr/>
          <a:lstStyle/>
          <a:p>
            <a:r>
              <a:rPr lang="en-US" sz="4500" dirty="0"/>
              <a:t>Enduring strength </a:t>
            </a:r>
          </a:p>
        </p:txBody>
      </p:sp>
      <p:sp>
        <p:nvSpPr>
          <p:cNvPr id="2" name="TextBox 1">
            <a:extLst>
              <a:ext uri="{FF2B5EF4-FFF2-40B4-BE49-F238E27FC236}">
                <a16:creationId xmlns:a16="http://schemas.microsoft.com/office/drawing/2014/main" id="{E42A5251-129F-4C16-AE5B-66B5B539B316}"/>
              </a:ext>
            </a:extLst>
          </p:cNvPr>
          <p:cNvSpPr txBox="1"/>
          <p:nvPr/>
        </p:nvSpPr>
        <p:spPr>
          <a:xfrm>
            <a:off x="4798244" y="1809945"/>
            <a:ext cx="2950790" cy="2862322"/>
          </a:xfrm>
          <a:prstGeom prst="rect">
            <a:avLst/>
          </a:prstGeom>
          <a:noFill/>
        </p:spPr>
        <p:txBody>
          <a:bodyPr wrap="square" rtlCol="0">
            <a:spAutoFit/>
          </a:bodyPr>
          <a:lstStyle/>
          <a:p>
            <a:pPr marL="571500" indent="-571500">
              <a:buFont typeface="Wingdings" panose="05000000000000000000" pitchFamily="2" charset="2"/>
              <a:buChar char="v"/>
            </a:pPr>
            <a:r>
              <a:rPr lang="en-US" sz="3600" dirty="0">
                <a:solidFill>
                  <a:schemeClr val="bg2"/>
                </a:solidFill>
              </a:rPr>
              <a:t>Courage</a:t>
            </a:r>
          </a:p>
          <a:p>
            <a:endParaRPr lang="en-US" sz="3600" dirty="0">
              <a:solidFill>
                <a:schemeClr val="bg2"/>
              </a:solidFill>
            </a:endParaRPr>
          </a:p>
          <a:p>
            <a:pPr marL="571500" indent="-571500">
              <a:buFont typeface="Wingdings" panose="05000000000000000000" pitchFamily="2" charset="2"/>
              <a:buChar char="v"/>
            </a:pPr>
            <a:r>
              <a:rPr lang="en-US" sz="3600" dirty="0">
                <a:solidFill>
                  <a:schemeClr val="bg2"/>
                </a:solidFill>
              </a:rPr>
              <a:t>Strength</a:t>
            </a:r>
          </a:p>
          <a:p>
            <a:endParaRPr lang="en-US" sz="3600" dirty="0">
              <a:solidFill>
                <a:schemeClr val="bg2"/>
              </a:solidFill>
            </a:endParaRPr>
          </a:p>
          <a:p>
            <a:pPr marL="571500" indent="-571500">
              <a:buFont typeface="Wingdings" panose="05000000000000000000" pitchFamily="2" charset="2"/>
              <a:buChar char="v"/>
            </a:pPr>
            <a:r>
              <a:rPr lang="en-US" sz="3600" dirty="0">
                <a:solidFill>
                  <a:schemeClr val="bg2"/>
                </a:solidFill>
              </a:rPr>
              <a:t>Wisdom</a:t>
            </a:r>
          </a:p>
        </p:txBody>
      </p:sp>
      <p:sp>
        <p:nvSpPr>
          <p:cNvPr id="7" name="Footer Placeholder 3">
            <a:extLst>
              <a:ext uri="{FF2B5EF4-FFF2-40B4-BE49-F238E27FC236}">
                <a16:creationId xmlns:a16="http://schemas.microsoft.com/office/drawing/2014/main" id="{6AB10537-4783-4FD5-B673-9949E1CA509C}"/>
              </a:ext>
            </a:extLst>
          </p:cNvPr>
          <p:cNvSpPr txBox="1">
            <a:spLocks/>
          </p:cNvSpPr>
          <p:nvPr/>
        </p:nvSpPr>
        <p:spPr>
          <a:xfrm>
            <a:off x="-424858" y="7696985"/>
            <a:ext cx="1540400" cy="461913"/>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Equitable</a:t>
            </a:r>
          </a:p>
        </p:txBody>
      </p:sp>
    </p:spTree>
    <p:extLst>
      <p:ext uri="{BB962C8B-B14F-4D97-AF65-F5344CB8AC3E}">
        <p14:creationId xmlns:p14="http://schemas.microsoft.com/office/powerpoint/2010/main" val="232075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5787B"/>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EF0C30-FD13-4479-86D0-C4CBC7145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7859" y="7304"/>
            <a:ext cx="7522541" cy="8214992"/>
          </a:xfrm>
          <a:prstGeom prst="rect">
            <a:avLst/>
          </a:prstGeom>
        </p:spPr>
      </p:pic>
      <p:graphicFrame>
        <p:nvGraphicFramePr>
          <p:cNvPr id="2" name="Object 1" hidden="1">
            <a:extLst>
              <a:ext uri="{FF2B5EF4-FFF2-40B4-BE49-F238E27FC236}">
                <a16:creationId xmlns:a16="http://schemas.microsoft.com/office/drawing/2014/main" id="{52D09356-C462-44B8-8FA3-4E58E4A138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52D09356-C462-44B8-8FA3-4E58E4A1381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ubtitle 4">
            <a:extLst>
              <a:ext uri="{FF2B5EF4-FFF2-40B4-BE49-F238E27FC236}">
                <a16:creationId xmlns:a16="http://schemas.microsoft.com/office/drawing/2014/main" id="{8CE9ECB7-0BB8-EF4E-934B-A9CA40BC254D}"/>
              </a:ext>
            </a:extLst>
          </p:cNvPr>
          <p:cNvSpPr>
            <a:spLocks noGrp="1"/>
          </p:cNvSpPr>
          <p:nvPr>
            <p:ph type="subTitle" idx="1"/>
          </p:nvPr>
        </p:nvSpPr>
        <p:spPr>
          <a:xfrm>
            <a:off x="133350" y="2809876"/>
            <a:ext cx="7054259" cy="2665374"/>
          </a:xfrm>
        </p:spPr>
        <p:txBody>
          <a:bodyPr/>
          <a:lstStyle/>
          <a:p>
            <a:pPr>
              <a:spcBef>
                <a:spcPts val="0"/>
              </a:spcBef>
            </a:pPr>
            <a:r>
              <a:rPr lang="en-US" sz="6600" dirty="0">
                <a:solidFill>
                  <a:srgbClr val="002577"/>
                </a:solidFill>
                <a:latin typeface="Segoe UI" panose="020B0502040204020203" pitchFamily="34" charset="0"/>
                <a:ea typeface="Segoe UI" panose="020B0502040204020203" pitchFamily="34" charset="0"/>
                <a:cs typeface="Segoe UI" panose="020B0502040204020203" pitchFamily="34" charset="0"/>
              </a:rPr>
              <a:t>Keep as much as you can</a:t>
            </a:r>
          </a:p>
          <a:p>
            <a:r>
              <a:rPr lang="en-US" sz="4800" dirty="0">
                <a:solidFill>
                  <a:srgbClr val="73BFFE"/>
                </a:solidFill>
                <a:latin typeface="Segoe UI" panose="020B0502040204020203" pitchFamily="34" charset="0"/>
                <a:ea typeface="Segoe UI" panose="020B0502040204020203" pitchFamily="34" charset="0"/>
                <a:cs typeface="Segoe UI" panose="020B0502040204020203" pitchFamily="34" charset="0"/>
              </a:rPr>
              <a:t>Tax &amp; estate planning strategies</a:t>
            </a:r>
          </a:p>
        </p:txBody>
      </p:sp>
      <p:sp>
        <p:nvSpPr>
          <p:cNvPr id="6" name="Slide Number Placeholder 5">
            <a:extLst>
              <a:ext uri="{FF2B5EF4-FFF2-40B4-BE49-F238E27FC236}">
                <a16:creationId xmlns:a16="http://schemas.microsoft.com/office/drawing/2014/main" id="{7F9F0141-4610-7D48-A356-BC465F7270E1}"/>
              </a:ext>
            </a:extLst>
          </p:cNvPr>
          <p:cNvSpPr>
            <a:spLocks noGrp="1"/>
          </p:cNvSpPr>
          <p:nvPr>
            <p:ph type="sldNum" sz="quarter" idx="4"/>
          </p:nvPr>
        </p:nvSpPr>
        <p:spPr>
          <a:xfrm>
            <a:off x="13906499" y="7781925"/>
            <a:ext cx="504825" cy="440371"/>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20</a:t>
            </a:fld>
            <a:endParaRPr lang="en-US" dirty="0">
              <a:ea typeface="Segoe UI" panose="020B0502040204020203" pitchFamily="34" charset="0"/>
              <a:cs typeface="Segoe UI" panose="020B0502040204020203" pitchFamily="34" charset="0"/>
            </a:endParaRPr>
          </a:p>
        </p:txBody>
      </p:sp>
      <p:sp>
        <p:nvSpPr>
          <p:cNvPr id="7" name="Footer Placeholder 3">
            <a:extLst>
              <a:ext uri="{FF2B5EF4-FFF2-40B4-BE49-F238E27FC236}">
                <a16:creationId xmlns:a16="http://schemas.microsoft.com/office/drawing/2014/main" id="{D6C9A0B3-34A6-C44E-94FE-CF7C2B3685B5}"/>
              </a:ext>
            </a:extLst>
          </p:cNvPr>
          <p:cNvSpPr>
            <a:spLocks noGrp="1"/>
          </p:cNvSpPr>
          <p:nvPr>
            <p:ph type="ftr" sz="quarter" idx="3"/>
          </p:nvPr>
        </p:nvSpPr>
        <p:spPr>
          <a:xfrm>
            <a:off x="11620500" y="7615599"/>
            <a:ext cx="2263766" cy="606696"/>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Women and Investing</a:t>
            </a:r>
          </a:p>
        </p:txBody>
      </p:sp>
      <p:sp>
        <p:nvSpPr>
          <p:cNvPr id="11" name="Title 3">
            <a:extLst>
              <a:ext uri="{FF2B5EF4-FFF2-40B4-BE49-F238E27FC236}">
                <a16:creationId xmlns:a16="http://schemas.microsoft.com/office/drawing/2014/main" id="{6024B684-995F-D340-BAD0-CF4AEA8CB9AA}"/>
              </a:ext>
            </a:extLst>
          </p:cNvPr>
          <p:cNvSpPr txBox="1">
            <a:spLocks/>
          </p:cNvSpPr>
          <p:nvPr/>
        </p:nvSpPr>
        <p:spPr>
          <a:xfrm>
            <a:off x="379143" y="185854"/>
            <a:ext cx="2443795" cy="2286000"/>
          </a:xfrm>
          <a:prstGeom prst="rect">
            <a:avLst/>
          </a:prstGeom>
        </p:spPr>
        <p:txBody>
          <a:bodyPr anchor="b">
            <a:normAutofit fontScale="92500" lnSpcReduction="10000"/>
          </a:bodyPr>
          <a:lstStyle>
            <a:lvl1pPr algn="l" defTabSz="1097253" rtl="0" eaLnBrk="1" latinLnBrk="0" hangingPunct="1">
              <a:lnSpc>
                <a:spcPct val="90000"/>
              </a:lnSpc>
              <a:spcBef>
                <a:spcPct val="0"/>
              </a:spcBef>
              <a:buNone/>
              <a:defRPr sz="15000" b="0" i="0" kern="1200">
                <a:solidFill>
                  <a:srgbClr val="002577"/>
                </a:solidFill>
                <a:latin typeface="IBM Eliot Sans" panose="020B0503050000000000" pitchFamily="34" charset="0"/>
                <a:ea typeface="+mj-ea"/>
                <a:cs typeface="+mj-cs"/>
              </a:defRPr>
            </a:lvl1pPr>
          </a:lstStyle>
          <a:p>
            <a:r>
              <a:rPr lang="en-US" sz="1900" dirty="0">
                <a:solidFill>
                  <a:srgbClr val="FFFFFF"/>
                </a:solidFill>
                <a:latin typeface="Segoe UI" panose="020B0502040204020203" pitchFamily="34" charset="0"/>
                <a:ea typeface="Segoe UI" panose="020B0502040204020203" pitchFamily="34" charset="0"/>
              </a:rPr>
              <a:t>STRATEGY</a:t>
            </a:r>
            <a:endParaRPr lang="en-US" altLang="ja-JP" sz="1900" dirty="0">
              <a:solidFill>
                <a:srgbClr val="FFFFFF"/>
              </a:solidFill>
            </a:endParaRPr>
          </a:p>
          <a:p>
            <a:endParaRPr lang="en-US" altLang="ja-JP" sz="2200" dirty="0">
              <a:solidFill>
                <a:srgbClr val="FFFFFF"/>
              </a:solidFill>
            </a:endParaRPr>
          </a:p>
          <a:p>
            <a:r>
              <a:rPr lang="en-US" b="1" dirty="0">
                <a:latin typeface="Segoe UI" panose="020B0502040204020203" pitchFamily="34" charset="0"/>
                <a:ea typeface="Segoe UI" panose="020B0502040204020203" pitchFamily="34" charset="0"/>
                <a:cs typeface="Segoe UI" panose="020B0502040204020203" pitchFamily="34" charset="0"/>
              </a:rPr>
              <a:t>4</a:t>
            </a:r>
          </a:p>
        </p:txBody>
      </p:sp>
    </p:spTree>
    <p:extLst>
      <p:ext uri="{BB962C8B-B14F-4D97-AF65-F5344CB8AC3E}">
        <p14:creationId xmlns:p14="http://schemas.microsoft.com/office/powerpoint/2010/main" val="3749109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5787B"/>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D2C99D-A960-D643-9B07-0FD9396768CF}"/>
              </a:ext>
            </a:extLst>
          </p:cNvPr>
          <p:cNvSpPr>
            <a:spLocks noGrp="1"/>
          </p:cNvSpPr>
          <p:nvPr>
            <p:ph type="body" sz="quarter" idx="15"/>
          </p:nvPr>
        </p:nvSpPr>
        <p:spPr>
          <a:xfrm>
            <a:off x="1146892" y="682045"/>
            <a:ext cx="10201619" cy="1097100"/>
          </a:xfrm>
        </p:spPr>
        <p:txBody>
          <a:bodyPr/>
          <a:lstStyle/>
          <a:p>
            <a:pPr lvl="0"/>
            <a:r>
              <a:rPr lang="en-US" sz="3600" dirty="0">
                <a:latin typeface="Segoe UI" panose="020B0502040204020203" pitchFamily="34" charset="0"/>
                <a:ea typeface="Segoe UI" panose="020B0502040204020203" pitchFamily="34" charset="0"/>
                <a:cs typeface="Segoe UI" panose="020B0502040204020203" pitchFamily="34" charset="0"/>
              </a:rPr>
              <a:t>Tax deferral</a:t>
            </a:r>
          </a:p>
          <a:p>
            <a:pPr lvl="0"/>
            <a:r>
              <a:rPr lang="en-US" sz="3600" dirty="0">
                <a:solidFill>
                  <a:srgbClr val="73BFFE"/>
                </a:solidFill>
                <a:latin typeface="Segoe UI" panose="020B0502040204020203" pitchFamily="34" charset="0"/>
                <a:ea typeface="Segoe UI" panose="020B0502040204020203" pitchFamily="34" charset="0"/>
                <a:cs typeface="Segoe UI" panose="020B0502040204020203" pitchFamily="34" charset="0"/>
              </a:rPr>
              <a:t>A robust tax-deferred growth opportunity</a:t>
            </a:r>
          </a:p>
        </p:txBody>
      </p:sp>
      <p:cxnSp>
        <p:nvCxnSpPr>
          <p:cNvPr id="18" name="Straight Connector 17">
            <a:extLst>
              <a:ext uri="{FF2B5EF4-FFF2-40B4-BE49-F238E27FC236}">
                <a16:creationId xmlns:a16="http://schemas.microsoft.com/office/drawing/2014/main" id="{8133BBAB-98D0-4322-86F5-F8FFD0BA6C3D}"/>
              </a:ext>
            </a:extLst>
          </p:cNvPr>
          <p:cNvCxnSpPr>
            <a:cxnSpLocks/>
          </p:cNvCxnSpPr>
          <p:nvPr/>
        </p:nvCxnSpPr>
        <p:spPr>
          <a:xfrm>
            <a:off x="1273259" y="6020700"/>
            <a:ext cx="1008126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531ED17-3351-4E6E-A9BC-EF93280FBE27}"/>
              </a:ext>
            </a:extLst>
          </p:cNvPr>
          <p:cNvCxnSpPr>
            <a:cxnSpLocks/>
          </p:cNvCxnSpPr>
          <p:nvPr/>
        </p:nvCxnSpPr>
        <p:spPr>
          <a:xfrm>
            <a:off x="1273259" y="2480189"/>
            <a:ext cx="10081260" cy="0"/>
          </a:xfrm>
          <a:prstGeom prst="line">
            <a:avLst/>
          </a:prstGeom>
          <a:ln w="12700">
            <a:solidFill>
              <a:srgbClr val="002577"/>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DF9FD436-0A2B-994E-B458-EE5F4E7E9EC3}"/>
              </a:ext>
            </a:extLst>
          </p:cNvPr>
          <p:cNvSpPr>
            <a:spLocks noGrp="1"/>
          </p:cNvSpPr>
          <p:nvPr>
            <p:ph type="ftr" sz="quarter" idx="3"/>
          </p:nvPr>
        </p:nvSpPr>
        <p:spPr>
          <a:xfrm>
            <a:off x="9066882" y="7642928"/>
            <a:ext cx="3734718" cy="212716"/>
          </a:xfrm>
        </p:spPr>
        <p:txBody>
          <a:bodyPr/>
          <a:lstStyle/>
          <a:p>
            <a:pPr lvl="0">
              <a:defRPr/>
            </a:pPr>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Women and Investing</a:t>
            </a:r>
          </a:p>
        </p:txBody>
      </p:sp>
      <p:sp>
        <p:nvSpPr>
          <p:cNvPr id="112" name="Text Placeholder 4">
            <a:extLst>
              <a:ext uri="{FF2B5EF4-FFF2-40B4-BE49-F238E27FC236}">
                <a16:creationId xmlns:a16="http://schemas.microsoft.com/office/drawing/2014/main" id="{E0229767-06EB-924B-824A-D5A45C0AFB77}"/>
              </a:ext>
            </a:extLst>
          </p:cNvPr>
          <p:cNvSpPr txBox="1">
            <a:spLocks/>
          </p:cNvSpPr>
          <p:nvPr/>
        </p:nvSpPr>
        <p:spPr>
          <a:xfrm>
            <a:off x="1215394" y="1885394"/>
            <a:ext cx="6471885" cy="578641"/>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IBM Eliot Sans Medium" panose="020B0703050000000000"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The Power of Tax Deferral </a:t>
            </a:r>
            <a:r>
              <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Growth over 20 Years</a:t>
            </a:r>
            <a:r>
              <a:rPr lang="en-US" sz="2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sz="2000" b="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4" name="Group 13">
            <a:extLst>
              <a:ext uri="{FF2B5EF4-FFF2-40B4-BE49-F238E27FC236}">
                <a16:creationId xmlns:a16="http://schemas.microsoft.com/office/drawing/2014/main" id="{6188D25E-34A2-8F4D-B0DA-2854794FCDA1}"/>
              </a:ext>
            </a:extLst>
          </p:cNvPr>
          <p:cNvGrpSpPr/>
          <p:nvPr/>
        </p:nvGrpSpPr>
        <p:grpSpPr>
          <a:xfrm>
            <a:off x="1273259" y="2980179"/>
            <a:ext cx="10424160" cy="2967924"/>
            <a:chOff x="400299" y="2157587"/>
            <a:chExt cx="8446123" cy="3086798"/>
          </a:xfrm>
        </p:grpSpPr>
        <p:graphicFrame>
          <p:nvGraphicFramePr>
            <p:cNvPr id="15" name="Chart 14">
              <a:extLst>
                <a:ext uri="{FF2B5EF4-FFF2-40B4-BE49-F238E27FC236}">
                  <a16:creationId xmlns:a16="http://schemas.microsoft.com/office/drawing/2014/main" id="{53D965B7-E2BB-ED46-A781-2C5C53AAE111}"/>
                </a:ext>
              </a:extLst>
            </p:cNvPr>
            <p:cNvGraphicFramePr/>
            <p:nvPr>
              <p:extLst>
                <p:ext uri="{D42A27DB-BD31-4B8C-83A1-F6EECF244321}">
                  <p14:modId xmlns:p14="http://schemas.microsoft.com/office/powerpoint/2010/main" val="452632162"/>
                </p:ext>
              </p:extLst>
            </p:nvPr>
          </p:nvGraphicFramePr>
          <p:xfrm>
            <a:off x="400299" y="2157587"/>
            <a:ext cx="8446123" cy="276474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8A5E5750-F945-EC4C-9E66-3031CFA6BFE1}"/>
                </a:ext>
              </a:extLst>
            </p:cNvPr>
            <p:cNvSpPr txBox="1"/>
            <p:nvPr/>
          </p:nvSpPr>
          <p:spPr>
            <a:xfrm>
              <a:off x="1994303" y="4821847"/>
              <a:ext cx="668116" cy="422537"/>
            </a:xfrm>
            <a:prstGeom prst="rect">
              <a:avLst/>
            </a:prstGeom>
            <a:noFill/>
          </p:spPr>
          <p:txBody>
            <a:bodyPr wrap="none" lIns="0" tIns="0" rIns="0" bIns="0" rtlCol="0">
              <a:spAutoFit/>
            </a:bodyPr>
            <a:lstStyle/>
            <a:p>
              <a:pPr defTabSz="1096468" eaLnBrk="0" hangingPunct="0"/>
              <a:r>
                <a:rPr lang="en-US" sz="132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Initial</a:t>
              </a:r>
              <a:br>
                <a:rPr lang="en-US" sz="132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132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investment</a:t>
              </a:r>
            </a:p>
          </p:txBody>
        </p:sp>
        <p:sp>
          <p:nvSpPr>
            <p:cNvPr id="20" name="TextBox 19">
              <a:extLst>
                <a:ext uri="{FF2B5EF4-FFF2-40B4-BE49-F238E27FC236}">
                  <a16:creationId xmlns:a16="http://schemas.microsoft.com/office/drawing/2014/main" id="{DA417182-70FA-5C48-B7CB-838AEFD5B46A}"/>
                </a:ext>
              </a:extLst>
            </p:cNvPr>
            <p:cNvSpPr txBox="1"/>
            <p:nvPr/>
          </p:nvSpPr>
          <p:spPr>
            <a:xfrm>
              <a:off x="4491215" y="4821848"/>
              <a:ext cx="683182" cy="422537"/>
            </a:xfrm>
            <a:prstGeom prst="rect">
              <a:avLst/>
            </a:prstGeom>
            <a:noFill/>
          </p:spPr>
          <p:txBody>
            <a:bodyPr wrap="none" lIns="0" tIns="0" rIns="0" bIns="0" rtlCol="0">
              <a:spAutoFit/>
            </a:bodyPr>
            <a:lstStyle/>
            <a:p>
              <a:pPr defTabSz="1096468" eaLnBrk="0" hangingPunct="0"/>
              <a:r>
                <a:rPr lang="en-US" sz="132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Without</a:t>
              </a:r>
              <a:br>
                <a:rPr lang="en-US" sz="132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132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tax deferral</a:t>
              </a:r>
            </a:p>
          </p:txBody>
        </p:sp>
        <p:sp>
          <p:nvSpPr>
            <p:cNvPr id="21" name="TextBox 20">
              <a:extLst>
                <a:ext uri="{FF2B5EF4-FFF2-40B4-BE49-F238E27FC236}">
                  <a16:creationId xmlns:a16="http://schemas.microsoft.com/office/drawing/2014/main" id="{D3AF7FD9-5634-8344-9F60-1C7BBF3203D3}"/>
                </a:ext>
              </a:extLst>
            </p:cNvPr>
            <p:cNvSpPr txBox="1"/>
            <p:nvPr/>
          </p:nvSpPr>
          <p:spPr>
            <a:xfrm>
              <a:off x="6945563" y="4803408"/>
              <a:ext cx="1130427" cy="422537"/>
            </a:xfrm>
            <a:prstGeom prst="rect">
              <a:avLst/>
            </a:prstGeom>
            <a:noFill/>
          </p:spPr>
          <p:txBody>
            <a:bodyPr wrap="square" lIns="0" tIns="0" rIns="0" bIns="0" rtlCol="0">
              <a:spAutoFit/>
            </a:bodyPr>
            <a:lstStyle/>
            <a:p>
              <a:pPr defTabSz="1096468" eaLnBrk="0" hangingPunct="0"/>
              <a:r>
                <a:rPr lang="en-US" sz="132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With tax deferral,</a:t>
              </a:r>
              <a:br>
                <a:rPr lang="en-US" sz="132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br>
              <a:r>
                <a:rPr lang="en-US" sz="132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before withdrawal</a:t>
              </a:r>
            </a:p>
          </p:txBody>
        </p:sp>
      </p:grpSp>
      <p:sp>
        <p:nvSpPr>
          <p:cNvPr id="22" name="TextBox 21">
            <a:extLst>
              <a:ext uri="{FF2B5EF4-FFF2-40B4-BE49-F238E27FC236}">
                <a16:creationId xmlns:a16="http://schemas.microsoft.com/office/drawing/2014/main" id="{955B1556-526A-B243-973C-47B93223C1EC}"/>
              </a:ext>
            </a:extLst>
          </p:cNvPr>
          <p:cNvSpPr txBox="1"/>
          <p:nvPr/>
        </p:nvSpPr>
        <p:spPr>
          <a:xfrm>
            <a:off x="1292015" y="2620861"/>
            <a:ext cx="9336259" cy="369332"/>
          </a:xfrm>
          <a:prstGeom prst="rect">
            <a:avLst/>
          </a:prstGeom>
          <a:noFill/>
        </p:spPr>
        <p:txBody>
          <a:bodyPr wrap="square" lIns="0" tIns="0" rIns="0" bIns="0" rtlCol="0">
            <a:spAutoFit/>
          </a:bodyPr>
          <a:lstStyle/>
          <a:p>
            <a:pPr defTabSz="1096468" eaLnBrk="0" hangingPunct="0"/>
            <a:r>
              <a:rPr lang="en-US" sz="1200" dirty="0">
                <a:solidFill>
                  <a:schemeClr val="bg1"/>
                </a:solidFill>
                <a:cs typeface="Arial" pitchFamily="34" charset="0"/>
              </a:rPr>
              <a:t>The Chart below is a hypothetical illustration of the potential advantages of tax-deferred over taxable investments over time. The illustration assumes an annual return of 8% (not guaranteed) and federal a tax rate of 32%</a:t>
            </a:r>
          </a:p>
        </p:txBody>
      </p:sp>
      <p:sp>
        <p:nvSpPr>
          <p:cNvPr id="23" name="Rectangle 5">
            <a:extLst>
              <a:ext uri="{FF2B5EF4-FFF2-40B4-BE49-F238E27FC236}">
                <a16:creationId xmlns:a16="http://schemas.microsoft.com/office/drawing/2014/main" id="{59F8F2FA-9C91-3142-8342-42721C16DC16}"/>
              </a:ext>
            </a:extLst>
          </p:cNvPr>
          <p:cNvSpPr>
            <a:spLocks noChangeArrowheads="1"/>
          </p:cNvSpPr>
          <p:nvPr/>
        </p:nvSpPr>
        <p:spPr bwMode="auto">
          <a:xfrm>
            <a:off x="1267251" y="6420769"/>
            <a:ext cx="10081260" cy="886397"/>
          </a:xfrm>
          <a:prstGeom prst="rect">
            <a:avLst/>
          </a:prstGeom>
          <a:solidFill>
            <a:srgbClr val="75787B"/>
          </a:solidFill>
        </p:spPr>
        <p:txBody>
          <a:bodyPr wrap="square" lIns="0" tIns="0" rIns="0" bIns="0" rtlCol="0" anchor="b" anchorCtr="0">
            <a:spAutoFit/>
          </a:bodyPr>
          <a:lstStyle/>
          <a:p>
            <a:pPr defTabSz="1096468" eaLnBrk="0" hangingPunct="0"/>
            <a:r>
              <a:rPr lang="en-US" sz="960" dirty="0">
                <a:solidFill>
                  <a:schemeClr val="bg1"/>
                </a:solidFill>
                <a:cs typeface="Arial" charset="0"/>
              </a:rPr>
              <a:t>This hypothetical chart does not represent actual performance of any specific product or investment. Withdrawals of tax-deferred earnings are subject to ordinary income tax treatment. A 10% federal tax may also apply if you take the withdrawal before you reach age 59½. Dividends and sales profits on annually taxed investments are generally taxed at capital gains tax rates, which can be lower than ordinary federal income tax rates. Using capital gains tax rates with the taxed-annually investment would reduce the difference between the taxed-annually and tax-deferred accounts shown above.  Consider your personal investment horizon and income tax bracket, both current and anticipated, when making an investment decision. These factors, as well as changes in tax rates and the treatment of investment earnings, may further affect the results of this comparison. Actual results will vary. Rates of return will vary over time, particularly for long term investments. Investments offering the potential for higher rates of return also involve a higher degree of risk. Assumes a lump-sum withdrawal or distribution.</a:t>
            </a:r>
          </a:p>
        </p:txBody>
      </p:sp>
      <p:sp>
        <p:nvSpPr>
          <p:cNvPr id="24" name="Slide Number Placeholder 2">
            <a:extLst>
              <a:ext uri="{FF2B5EF4-FFF2-40B4-BE49-F238E27FC236}">
                <a16:creationId xmlns:a16="http://schemas.microsoft.com/office/drawing/2014/main" id="{99996508-D3E2-4339-AD3C-FAA58A85DDB3}"/>
              </a:ext>
            </a:extLst>
          </p:cNvPr>
          <p:cNvSpPr txBox="1">
            <a:spLocks/>
          </p:cNvSpPr>
          <p:nvPr/>
        </p:nvSpPr>
        <p:spPr>
          <a:xfrm>
            <a:off x="12132782" y="7642927"/>
            <a:ext cx="1660335" cy="212717"/>
          </a:xfrm>
          <a:prstGeom prst="rect">
            <a:avLst/>
          </a:prstGeom>
          <a:noFill/>
        </p:spPr>
        <p:txBody>
          <a:bodyPr vert="horz" lIns="109728" tIns="54864" rIns="109728" bIns="54864" rtlCol="0" anchor="ctr"/>
          <a:lstStyle>
            <a:defPPr>
              <a:defRPr lang="en-US"/>
            </a:defPPr>
            <a:lvl1pPr marL="0" algn="r" defTabSz="320040" rtl="0" eaLnBrk="1" latinLnBrk="0" hangingPunct="1">
              <a:defRPr sz="600" b="1" i="0" kern="1200">
                <a:solidFill>
                  <a:srgbClr val="002677"/>
                </a:solidFill>
                <a:latin typeface="IBM Eliot Sans Medium" panose="020B0703050000000000" pitchFamily="34" charset="0"/>
                <a:ea typeface="+mn-ea"/>
                <a:cs typeface="+mn-cs"/>
              </a:defRPr>
            </a:lvl1pPr>
            <a:lvl2pPr marL="320040" algn="l" defTabSz="320040" rtl="0" eaLnBrk="1" latinLnBrk="0" hangingPunct="1">
              <a:defRPr sz="1260" kern="1200">
                <a:solidFill>
                  <a:schemeClr val="tx1"/>
                </a:solidFill>
                <a:latin typeface="+mn-lt"/>
                <a:ea typeface="+mn-ea"/>
                <a:cs typeface="+mn-cs"/>
              </a:defRPr>
            </a:lvl2pPr>
            <a:lvl3pPr marL="640080" algn="l" defTabSz="320040" rtl="0" eaLnBrk="1" latinLnBrk="0" hangingPunct="1">
              <a:defRPr sz="1260" kern="1200">
                <a:solidFill>
                  <a:schemeClr val="tx1"/>
                </a:solidFill>
                <a:latin typeface="+mn-lt"/>
                <a:ea typeface="+mn-ea"/>
                <a:cs typeface="+mn-cs"/>
              </a:defRPr>
            </a:lvl3pPr>
            <a:lvl4pPr marL="960120" algn="l" defTabSz="320040" rtl="0" eaLnBrk="1" latinLnBrk="0" hangingPunct="1">
              <a:defRPr sz="1260" kern="1200">
                <a:solidFill>
                  <a:schemeClr val="tx1"/>
                </a:solidFill>
                <a:latin typeface="+mn-lt"/>
                <a:ea typeface="+mn-ea"/>
                <a:cs typeface="+mn-cs"/>
              </a:defRPr>
            </a:lvl4pPr>
            <a:lvl5pPr marL="1280160" algn="l" defTabSz="320040" rtl="0" eaLnBrk="1" latinLnBrk="0" hangingPunct="1">
              <a:defRPr sz="1260" kern="1200">
                <a:solidFill>
                  <a:schemeClr val="tx1"/>
                </a:solidFill>
                <a:latin typeface="+mn-lt"/>
                <a:ea typeface="+mn-ea"/>
                <a:cs typeface="+mn-cs"/>
              </a:defRPr>
            </a:lvl5pPr>
            <a:lvl6pPr marL="1600200" algn="l" defTabSz="320040" rtl="0" eaLnBrk="1" latinLnBrk="0" hangingPunct="1">
              <a:defRPr sz="1260" kern="1200">
                <a:solidFill>
                  <a:schemeClr val="tx1"/>
                </a:solidFill>
                <a:latin typeface="+mn-lt"/>
                <a:ea typeface="+mn-ea"/>
                <a:cs typeface="+mn-cs"/>
              </a:defRPr>
            </a:lvl6pPr>
            <a:lvl7pPr marL="1920240" algn="l" defTabSz="320040" rtl="0" eaLnBrk="1" latinLnBrk="0" hangingPunct="1">
              <a:defRPr sz="1260" kern="1200">
                <a:solidFill>
                  <a:schemeClr val="tx1"/>
                </a:solidFill>
                <a:latin typeface="+mn-lt"/>
                <a:ea typeface="+mn-ea"/>
                <a:cs typeface="+mn-cs"/>
              </a:defRPr>
            </a:lvl7pPr>
            <a:lvl8pPr marL="2240280" algn="l" defTabSz="320040" rtl="0" eaLnBrk="1" latinLnBrk="0" hangingPunct="1">
              <a:defRPr sz="1260" kern="1200">
                <a:solidFill>
                  <a:schemeClr val="tx1"/>
                </a:solidFill>
                <a:latin typeface="+mn-lt"/>
                <a:ea typeface="+mn-ea"/>
                <a:cs typeface="+mn-cs"/>
              </a:defRPr>
            </a:lvl8pPr>
            <a:lvl9pPr marL="2560320" algn="l" defTabSz="320040" rtl="0" eaLnBrk="1" latinLnBrk="0" hangingPunct="1">
              <a:defRPr sz="1260" kern="1200">
                <a:solidFill>
                  <a:schemeClr val="tx1"/>
                </a:solidFill>
                <a:latin typeface="+mn-lt"/>
                <a:ea typeface="+mn-ea"/>
                <a:cs typeface="+mn-cs"/>
              </a:defRPr>
            </a:lvl9pPr>
          </a:lstStyle>
          <a:p>
            <a:fld id="{2C7AFF3D-0B71-614B-ACB6-7F45BDA6A838}" type="slidenum">
              <a:rPr lang="en-US" sz="1000">
                <a:latin typeface="Segoe UI" panose="020B0502040204020203" pitchFamily="34" charset="0"/>
              </a:rPr>
              <a:pPr/>
              <a:t>21</a:t>
            </a:fld>
            <a:endParaRPr lang="en-US" sz="1000" dirty="0">
              <a:latin typeface="Segoe UI" panose="020B0502040204020203" pitchFamily="34" charset="0"/>
            </a:endParaRPr>
          </a:p>
        </p:txBody>
      </p:sp>
      <p:sp>
        <p:nvSpPr>
          <p:cNvPr id="25" name="Title 3">
            <a:extLst>
              <a:ext uri="{FF2B5EF4-FFF2-40B4-BE49-F238E27FC236}">
                <a16:creationId xmlns:a16="http://schemas.microsoft.com/office/drawing/2014/main" id="{43FE45D7-69F5-484D-9A36-E7D73512FFF0}"/>
              </a:ext>
            </a:extLst>
          </p:cNvPr>
          <p:cNvSpPr txBox="1">
            <a:spLocks/>
          </p:cNvSpPr>
          <p:nvPr/>
        </p:nvSpPr>
        <p:spPr>
          <a:xfrm>
            <a:off x="0" y="64309"/>
            <a:ext cx="3525531" cy="758097"/>
          </a:xfrm>
          <a:prstGeom prst="rect">
            <a:avLst/>
          </a:prstGeom>
        </p:spPr>
        <p:txBody>
          <a:bodyPr/>
          <a:lst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a:lstStyle>
          <a:p>
            <a:r>
              <a:rPr lang="en-US" sz="1600" dirty="0">
                <a:latin typeface="Segoe UI" panose="020B0502040204020203" pitchFamily="34" charset="0"/>
                <a:ea typeface="Segoe UI" panose="020B0502040204020203" pitchFamily="34" charset="0"/>
              </a:rPr>
              <a:t>STRATEGY 4: Tax planning</a:t>
            </a:r>
          </a:p>
        </p:txBody>
      </p:sp>
    </p:spTree>
    <p:extLst>
      <p:ext uri="{BB962C8B-B14F-4D97-AF65-F5344CB8AC3E}">
        <p14:creationId xmlns:p14="http://schemas.microsoft.com/office/powerpoint/2010/main" val="3956799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5787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8A651F-3FFD-4746-AEFB-6ED02A4BC48A}"/>
              </a:ext>
            </a:extLst>
          </p:cNvPr>
          <p:cNvPicPr>
            <a:picLocks noChangeAspect="1"/>
          </p:cNvPicPr>
          <p:nvPr/>
        </p:nvPicPr>
        <p:blipFill>
          <a:blip r:embed="rId5"/>
          <a:stretch>
            <a:fillRect/>
          </a:stretch>
        </p:blipFill>
        <p:spPr>
          <a:xfrm>
            <a:off x="6915337" y="637"/>
            <a:ext cx="7715063" cy="8225149"/>
          </a:xfrm>
          <a:prstGeom prst="rect">
            <a:avLst/>
          </a:prstGeom>
        </p:spPr>
      </p:pic>
      <p:graphicFrame>
        <p:nvGraphicFramePr>
          <p:cNvPr id="3" name="Object 2" hidden="1">
            <a:extLst>
              <a:ext uri="{FF2B5EF4-FFF2-40B4-BE49-F238E27FC236}">
                <a16:creationId xmlns:a16="http://schemas.microsoft.com/office/drawing/2014/main" id="{924251C2-2CFF-479F-970B-C9B73ABE2E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id="{924251C2-2CFF-479F-970B-C9B73ABE2E4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5D1D35-93B9-4CC7-AA51-641068FB85F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4" name="Title 3">
            <a:extLst>
              <a:ext uri="{FF2B5EF4-FFF2-40B4-BE49-F238E27FC236}">
                <a16:creationId xmlns:a16="http://schemas.microsoft.com/office/drawing/2014/main" id="{BFD598DA-163F-314A-8AA3-A7D7230B4BDF}"/>
              </a:ext>
            </a:extLst>
          </p:cNvPr>
          <p:cNvSpPr>
            <a:spLocks noGrp="1"/>
          </p:cNvSpPr>
          <p:nvPr>
            <p:ph type="ctrTitle"/>
          </p:nvPr>
        </p:nvSpPr>
        <p:spPr>
          <a:xfrm>
            <a:off x="359639" y="517147"/>
            <a:ext cx="3165892" cy="305259"/>
          </a:xfrm>
        </p:spPr>
        <p:txBody>
          <a:bodyPr/>
          <a:lstStyle/>
          <a:p>
            <a:r>
              <a:rPr lang="en-US" dirty="0">
                <a:latin typeface="Segoe UI" panose="020B0502040204020203" pitchFamily="34" charset="0"/>
                <a:ea typeface="Segoe UI" panose="020B0502040204020203" pitchFamily="34" charset="0"/>
              </a:rPr>
              <a:t>STRATEGY 4: Estate planning</a:t>
            </a:r>
          </a:p>
        </p:txBody>
      </p:sp>
      <p:sp>
        <p:nvSpPr>
          <p:cNvPr id="7" name="Slide Number Placeholder 5">
            <a:extLst>
              <a:ext uri="{FF2B5EF4-FFF2-40B4-BE49-F238E27FC236}">
                <a16:creationId xmlns:a16="http://schemas.microsoft.com/office/drawing/2014/main" id="{E70F8158-BEEE-DB4C-8AAB-F601BE1766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ea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60" b="1" i="0" u="none" strike="noStrike" kern="1200" cap="none" spc="0" normalizeH="0" baseline="0" noProof="0" dirty="0">
              <a:ln>
                <a:noFill/>
              </a:ln>
              <a:solidFill>
                <a:srgbClr val="FFFFFF"/>
              </a:solidFill>
              <a:effectLst/>
              <a:uLnTx/>
              <a:uFillTx/>
              <a:ea typeface="Segoe UI" panose="020B0502040204020203" pitchFamily="34" charset="0"/>
              <a:cs typeface="Segoe UI" panose="020B0502040204020203" pitchFamily="34" charset="0"/>
            </a:endParaRPr>
          </a:p>
        </p:txBody>
      </p:sp>
      <p:sp>
        <p:nvSpPr>
          <p:cNvPr id="8" name="Footer Placeholder 3">
            <a:extLst>
              <a:ext uri="{FF2B5EF4-FFF2-40B4-BE49-F238E27FC236}">
                <a16:creationId xmlns:a16="http://schemas.microsoft.com/office/drawing/2014/main" id="{4EFD0654-2372-004E-AC8A-C144DFECA9F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Women and Investing</a:t>
            </a:r>
          </a:p>
        </p:txBody>
      </p:sp>
      <p:sp>
        <p:nvSpPr>
          <p:cNvPr id="12" name="Text Placeholder 4">
            <a:extLst>
              <a:ext uri="{FF2B5EF4-FFF2-40B4-BE49-F238E27FC236}">
                <a16:creationId xmlns:a16="http://schemas.microsoft.com/office/drawing/2014/main" id="{915E49D8-1631-9447-B6B3-EF3EB34F78E2}"/>
              </a:ext>
            </a:extLst>
          </p:cNvPr>
          <p:cNvSpPr txBox="1">
            <a:spLocks/>
          </p:cNvSpPr>
          <p:nvPr/>
        </p:nvSpPr>
        <p:spPr>
          <a:xfrm>
            <a:off x="367990" y="3310128"/>
            <a:ext cx="7061510" cy="3977640"/>
          </a:xfrm>
          <a:prstGeom prst="rect">
            <a:avLst/>
          </a:prstGeom>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2400" dirty="0">
                <a:solidFill>
                  <a:schemeClr val="bg1">
                    <a:lumMod val="95000"/>
                  </a:schemeClr>
                </a:solidFill>
                <a:latin typeface="Segoe UI" panose="020B0502040204020203" pitchFamily="34" charset="0"/>
                <a:ea typeface="Segoe UI" panose="020B0502040204020203" pitchFamily="34" charset="0"/>
              </a:rPr>
              <a:t>Wills</a:t>
            </a:r>
          </a:p>
          <a:p>
            <a:pPr>
              <a:lnSpc>
                <a:spcPct val="100000"/>
              </a:lnSpc>
            </a:pPr>
            <a:r>
              <a:rPr lang="en-US" sz="2400" dirty="0">
                <a:solidFill>
                  <a:schemeClr val="bg1">
                    <a:lumMod val="95000"/>
                  </a:schemeClr>
                </a:solidFill>
                <a:latin typeface="Segoe UI" panose="020B0502040204020203" pitchFamily="34" charset="0"/>
                <a:ea typeface="Segoe UI" panose="020B0502040204020203" pitchFamily="34" charset="0"/>
              </a:rPr>
              <a:t>Durable Power of Attorney</a:t>
            </a:r>
          </a:p>
          <a:p>
            <a:pPr>
              <a:lnSpc>
                <a:spcPct val="100000"/>
              </a:lnSpc>
            </a:pPr>
            <a:r>
              <a:rPr lang="en-US" sz="2400" dirty="0">
                <a:solidFill>
                  <a:schemeClr val="bg1">
                    <a:lumMod val="95000"/>
                  </a:schemeClr>
                </a:solidFill>
                <a:latin typeface="Segoe UI" panose="020B0502040204020203" pitchFamily="34" charset="0"/>
                <a:ea typeface="Segoe UI" panose="020B0502040204020203" pitchFamily="34" charset="0"/>
              </a:rPr>
              <a:t>Patient Advocate - Medical Directive</a:t>
            </a:r>
          </a:p>
          <a:p>
            <a:pPr>
              <a:lnSpc>
                <a:spcPct val="100000"/>
              </a:lnSpc>
            </a:pPr>
            <a:r>
              <a:rPr lang="en-US" sz="2400" dirty="0">
                <a:solidFill>
                  <a:schemeClr val="bg1">
                    <a:lumMod val="95000"/>
                  </a:schemeClr>
                </a:solidFill>
                <a:latin typeface="Segoe UI" panose="020B0502040204020203" pitchFamily="34" charset="0"/>
                <a:ea typeface="Segoe UI" panose="020B0502040204020203" pitchFamily="34" charset="0"/>
              </a:rPr>
              <a:t>Revocable Trusts</a:t>
            </a:r>
          </a:p>
          <a:p>
            <a:pPr>
              <a:lnSpc>
                <a:spcPct val="100000"/>
              </a:lnSpc>
            </a:pPr>
            <a:r>
              <a:rPr lang="en-US" sz="2400" dirty="0">
                <a:solidFill>
                  <a:schemeClr val="bg1">
                    <a:lumMod val="95000"/>
                  </a:schemeClr>
                </a:solidFill>
                <a:latin typeface="Segoe UI" panose="020B0502040204020203" pitchFamily="34" charset="0"/>
                <a:ea typeface="Segoe UI" panose="020B0502040204020203" pitchFamily="34" charset="0"/>
              </a:rPr>
              <a:t>Designating Beneficiaries is essential</a:t>
            </a:r>
          </a:p>
          <a:p>
            <a:pPr marL="0" indent="0">
              <a:lnSpc>
                <a:spcPct val="100000"/>
              </a:lnSpc>
              <a:spcBef>
                <a:spcPts val="0"/>
              </a:spcBef>
              <a:buNone/>
            </a:pPr>
            <a:r>
              <a:rPr lang="en-US" sz="2400" dirty="0">
                <a:solidFill>
                  <a:schemeClr val="bg1">
                    <a:lumMod val="95000"/>
                  </a:schemeClr>
                </a:solidFill>
                <a:latin typeface="Segoe UI" panose="020B0502040204020203" pitchFamily="34" charset="0"/>
                <a:ea typeface="Segoe UI" panose="020B0502040204020203" pitchFamily="34" charset="0"/>
              </a:rPr>
              <a:t>    — Keep records up to date</a:t>
            </a:r>
          </a:p>
          <a:p>
            <a:pPr marL="0" indent="0">
              <a:lnSpc>
                <a:spcPct val="100000"/>
              </a:lnSpc>
              <a:spcBef>
                <a:spcPts val="0"/>
              </a:spcBef>
              <a:buNone/>
            </a:pPr>
            <a:r>
              <a:rPr lang="en-US" sz="2400" dirty="0">
                <a:solidFill>
                  <a:schemeClr val="bg1">
                    <a:lumMod val="95000"/>
                  </a:schemeClr>
                </a:solidFill>
                <a:latin typeface="Segoe UI" panose="020B0502040204020203" pitchFamily="34" charset="0"/>
                <a:ea typeface="Segoe UI" panose="020B0502040204020203" pitchFamily="34" charset="0"/>
              </a:rPr>
              <a:t>    — Review periodically</a:t>
            </a:r>
          </a:p>
          <a:p>
            <a:pPr marL="0" indent="0">
              <a:lnSpc>
                <a:spcPct val="100000"/>
              </a:lnSpc>
              <a:spcBef>
                <a:spcPts val="0"/>
              </a:spcBef>
              <a:buNone/>
            </a:pPr>
            <a:r>
              <a:rPr lang="en-US" sz="2400" dirty="0">
                <a:solidFill>
                  <a:schemeClr val="bg1">
                    <a:lumMod val="95000"/>
                  </a:schemeClr>
                </a:solidFill>
                <a:latin typeface="Segoe UI" panose="020B0502040204020203" pitchFamily="34" charset="0"/>
                <a:ea typeface="Segoe UI" panose="020B0502040204020203" pitchFamily="34" charset="0"/>
              </a:rPr>
              <a:t>	</a:t>
            </a:r>
          </a:p>
        </p:txBody>
      </p:sp>
      <p:sp>
        <p:nvSpPr>
          <p:cNvPr id="15" name="Subtitle 4">
            <a:extLst>
              <a:ext uri="{FF2B5EF4-FFF2-40B4-BE49-F238E27FC236}">
                <a16:creationId xmlns:a16="http://schemas.microsoft.com/office/drawing/2014/main" id="{388719A1-B99F-8E41-8E2B-DF3A4AA0FA78}"/>
              </a:ext>
            </a:extLst>
          </p:cNvPr>
          <p:cNvSpPr>
            <a:spLocks noGrp="1"/>
          </p:cNvSpPr>
          <p:nvPr>
            <p:ph type="subTitle" idx="1"/>
          </p:nvPr>
        </p:nvSpPr>
        <p:spPr>
          <a:xfrm>
            <a:off x="343243" y="1293543"/>
            <a:ext cx="6379103" cy="2821257"/>
          </a:xfrm>
        </p:spPr>
        <p:txBody>
          <a:bodyPr/>
          <a:lstStyle/>
          <a:p>
            <a:pPr>
              <a:spcBef>
                <a:spcPts val="0"/>
              </a:spcBef>
            </a:pPr>
            <a:r>
              <a:rPr lang="en-US" dirty="0">
                <a:solidFill>
                  <a:srgbClr val="E9E9E9"/>
                </a:solidFill>
                <a:latin typeface="Segoe UI" panose="020B0502040204020203" pitchFamily="34" charset="0"/>
                <a:ea typeface="Segoe UI" panose="020B0502040204020203" pitchFamily="34" charset="0"/>
                <a:cs typeface="Segoe UI" panose="020B0502040204020203" pitchFamily="34" charset="0"/>
              </a:rPr>
              <a:t>Foundations of Estate Planning</a:t>
            </a:r>
          </a:p>
        </p:txBody>
      </p:sp>
    </p:spTree>
    <p:extLst>
      <p:ext uri="{BB962C8B-B14F-4D97-AF65-F5344CB8AC3E}">
        <p14:creationId xmlns:p14="http://schemas.microsoft.com/office/powerpoint/2010/main" val="313208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5787B"/>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C8BA7DF-D863-481C-8906-9C09CEDDB718}"/>
              </a:ext>
            </a:extLst>
          </p:cNvPr>
          <p:cNvSpPr>
            <a:spLocks noGrp="1"/>
          </p:cNvSpPr>
          <p:nvPr>
            <p:ph type="title"/>
          </p:nvPr>
        </p:nvSpPr>
        <p:spPr>
          <a:xfrm>
            <a:off x="395925" y="980388"/>
            <a:ext cx="4534294" cy="809762"/>
          </a:xfrm>
        </p:spPr>
        <p:txBody>
          <a:bodyPr/>
          <a:lstStyle/>
          <a:p>
            <a:r>
              <a:rPr lang="en-US" sz="4400" dirty="0"/>
              <a:t>Share your love…</a:t>
            </a:r>
          </a:p>
        </p:txBody>
      </p:sp>
      <p:sp>
        <p:nvSpPr>
          <p:cNvPr id="18" name="Text Placeholder 17">
            <a:extLst>
              <a:ext uri="{FF2B5EF4-FFF2-40B4-BE49-F238E27FC236}">
                <a16:creationId xmlns:a16="http://schemas.microsoft.com/office/drawing/2014/main" id="{62A886FB-335C-4A27-9848-43776F780693}"/>
              </a:ext>
            </a:extLst>
          </p:cNvPr>
          <p:cNvSpPr>
            <a:spLocks noGrp="1"/>
          </p:cNvSpPr>
          <p:nvPr>
            <p:ph type="body" sz="half" idx="2"/>
          </p:nvPr>
        </p:nvSpPr>
        <p:spPr>
          <a:xfrm>
            <a:off x="5571241" y="2064471"/>
            <a:ext cx="6212264" cy="5081047"/>
          </a:xfrm>
        </p:spPr>
        <p:txBody>
          <a:bodyPr/>
          <a:lstStyle/>
          <a:p>
            <a:pPr marL="457200" indent="-457200">
              <a:buFont typeface="Wingdings" panose="05000000000000000000" pitchFamily="2" charset="2"/>
              <a:buChar char="ü"/>
            </a:pPr>
            <a:r>
              <a:rPr lang="en-US" sz="2800" dirty="0">
                <a:solidFill>
                  <a:schemeClr val="bg1"/>
                </a:solidFill>
              </a:rPr>
              <a:t>Helps to provide confidence that your assets will be distributed according to your wishes</a:t>
            </a:r>
          </a:p>
          <a:p>
            <a:endParaRPr lang="en-US" sz="2800" dirty="0">
              <a:solidFill>
                <a:schemeClr val="bg1"/>
              </a:solidFill>
            </a:endParaRPr>
          </a:p>
          <a:p>
            <a:pPr marL="457200" indent="-457200">
              <a:buFont typeface="Wingdings" panose="05000000000000000000" pitchFamily="2" charset="2"/>
              <a:buChar char="ü"/>
            </a:pPr>
            <a:r>
              <a:rPr lang="en-US" sz="2800" dirty="0">
                <a:solidFill>
                  <a:schemeClr val="bg1"/>
                </a:solidFill>
              </a:rPr>
              <a:t>Promotes honest and productive conversations with your loved ones about your wishes</a:t>
            </a:r>
          </a:p>
          <a:p>
            <a:endParaRPr lang="en-US" sz="2800" dirty="0">
              <a:solidFill>
                <a:schemeClr val="bg1"/>
              </a:solidFill>
            </a:endParaRPr>
          </a:p>
          <a:p>
            <a:pPr marL="457200" indent="-457200">
              <a:buFont typeface="Wingdings" panose="05000000000000000000" pitchFamily="2" charset="2"/>
              <a:buChar char="ü"/>
            </a:pPr>
            <a:r>
              <a:rPr lang="en-US" sz="2800" dirty="0">
                <a:solidFill>
                  <a:schemeClr val="bg1"/>
                </a:solidFill>
              </a:rPr>
              <a:t>Reassures your loved ones that they know your wishes and can help to carry them out</a:t>
            </a:r>
          </a:p>
        </p:txBody>
      </p:sp>
      <p:sp>
        <p:nvSpPr>
          <p:cNvPr id="6" name="Footer Placeholder 5">
            <a:extLst>
              <a:ext uri="{FF2B5EF4-FFF2-40B4-BE49-F238E27FC236}">
                <a16:creationId xmlns:a16="http://schemas.microsoft.com/office/drawing/2014/main" id="{57D29808-6ACD-47DB-A93B-E1EBCDFC3E60}"/>
              </a:ext>
            </a:extLst>
          </p:cNvPr>
          <p:cNvSpPr>
            <a:spLocks noGrp="1"/>
          </p:cNvSpPr>
          <p:nvPr>
            <p:ph type="ftr" sz="quarter" idx="11"/>
          </p:nvPr>
        </p:nvSpPr>
        <p:spPr/>
        <p:txBody>
          <a:bodyPr/>
          <a:lstStyle/>
          <a:p>
            <a:r>
              <a:rPr lang="en-US" dirty="0"/>
              <a:t>Women and Investing</a:t>
            </a:r>
          </a:p>
        </p:txBody>
      </p:sp>
      <p:sp>
        <p:nvSpPr>
          <p:cNvPr id="5" name="Slide Number Placeholder 4">
            <a:extLst>
              <a:ext uri="{FF2B5EF4-FFF2-40B4-BE49-F238E27FC236}">
                <a16:creationId xmlns:a16="http://schemas.microsoft.com/office/drawing/2014/main" id="{0AF7DEBF-90DB-4FEB-9928-3A261321A422}"/>
              </a:ext>
            </a:extLst>
          </p:cNvPr>
          <p:cNvSpPr>
            <a:spLocks noGrp="1"/>
          </p:cNvSpPr>
          <p:nvPr>
            <p:ph type="sldNum" sz="quarter" idx="12"/>
          </p:nvPr>
        </p:nvSpPr>
        <p:spPr/>
        <p:txBody>
          <a:bodyPr/>
          <a:lstStyle/>
          <a:p>
            <a:fld id="{2C7AFF3D-0B71-614B-ACB6-7F45BDA6A838}" type="slidenum">
              <a:rPr lang="en-US" smtClean="0"/>
              <a:pPr/>
              <a:t>23</a:t>
            </a:fld>
            <a:endParaRPr lang="en-US" dirty="0"/>
          </a:p>
        </p:txBody>
      </p:sp>
      <p:sp>
        <p:nvSpPr>
          <p:cNvPr id="27" name="Title 3">
            <a:extLst>
              <a:ext uri="{FF2B5EF4-FFF2-40B4-BE49-F238E27FC236}">
                <a16:creationId xmlns:a16="http://schemas.microsoft.com/office/drawing/2014/main" id="{14B26A7F-4572-4F2D-9D51-551FE266CEE1}"/>
              </a:ext>
            </a:extLst>
          </p:cNvPr>
          <p:cNvSpPr txBox="1">
            <a:spLocks/>
          </p:cNvSpPr>
          <p:nvPr/>
        </p:nvSpPr>
        <p:spPr>
          <a:xfrm>
            <a:off x="329938" y="517147"/>
            <a:ext cx="4581427" cy="331265"/>
          </a:xfrm>
        </p:spPr>
        <p:txBody>
          <a:bodyPr anchor="b"/>
          <a:lstStyle>
            <a:lvl1pPr algn="l" defTabSz="1097253" rtl="0" eaLnBrk="1" latinLnBrk="0" hangingPunct="1">
              <a:lnSpc>
                <a:spcPct val="90000"/>
              </a:lnSpc>
              <a:spcBef>
                <a:spcPct val="0"/>
              </a:spcBef>
              <a:buNone/>
              <a:defRPr sz="3840" kern="1200">
                <a:solidFill>
                  <a:schemeClr val="bg1"/>
                </a:solidFill>
                <a:latin typeface="+mj-lt"/>
                <a:ea typeface="+mj-ea"/>
                <a:cs typeface="+mj-cs"/>
              </a:defRPr>
            </a:lvl1pPr>
          </a:lstStyle>
          <a:p>
            <a:r>
              <a:rPr lang="en-US" sz="1800" dirty="0">
                <a:latin typeface="Segoe UI" panose="020B0502040204020203" pitchFamily="34" charset="0"/>
                <a:ea typeface="Segoe UI" panose="020B0502040204020203" pitchFamily="34" charset="0"/>
              </a:rPr>
              <a:t>STRATEGY 4: Estate planning</a:t>
            </a:r>
          </a:p>
        </p:txBody>
      </p:sp>
      <p:graphicFrame>
        <p:nvGraphicFramePr>
          <p:cNvPr id="2" name="Object 1">
            <a:extLst>
              <a:ext uri="{FF2B5EF4-FFF2-40B4-BE49-F238E27FC236}">
                <a16:creationId xmlns:a16="http://schemas.microsoft.com/office/drawing/2014/main" id="{1FD17E57-2397-44E1-A6EE-39605B47770C}"/>
              </a:ext>
            </a:extLst>
          </p:cNvPr>
          <p:cNvGraphicFramePr>
            <a:graphicFrameLocks noChangeAspect="1"/>
          </p:cNvGraphicFramePr>
          <p:nvPr>
            <p:extLst>
              <p:ext uri="{D42A27DB-BD31-4B8C-83A1-F6EECF244321}">
                <p14:modId xmlns:p14="http://schemas.microsoft.com/office/powerpoint/2010/main" val="1174548105"/>
              </p:ext>
            </p:extLst>
          </p:nvPr>
        </p:nvGraphicFramePr>
        <p:xfrm>
          <a:off x="461914" y="1849316"/>
          <a:ext cx="4374038" cy="5660520"/>
        </p:xfrm>
        <a:graphic>
          <a:graphicData uri="http://schemas.openxmlformats.org/presentationml/2006/ole">
            <mc:AlternateContent xmlns:mc="http://schemas.openxmlformats.org/markup-compatibility/2006">
              <mc:Choice xmlns:v="urn:schemas-microsoft-com:vml" Requires="v">
                <p:oleObj name="Acrobat Document" r:id="rId3" imgW="5829212" imgH="7543800" progId="AcroExch.Document.2017">
                  <p:embed/>
                </p:oleObj>
              </mc:Choice>
              <mc:Fallback>
                <p:oleObj name="Acrobat Document" r:id="rId3" imgW="5829212" imgH="7543800" progId="AcroExch.Document.2017">
                  <p:embed/>
                  <p:pic>
                    <p:nvPicPr>
                      <p:cNvPr id="2" name="Object 1">
                        <a:extLst>
                          <a:ext uri="{FF2B5EF4-FFF2-40B4-BE49-F238E27FC236}">
                            <a16:creationId xmlns:a16="http://schemas.microsoft.com/office/drawing/2014/main" id="{1FD17E57-2397-44E1-A6EE-39605B47770C}"/>
                          </a:ext>
                        </a:extLst>
                      </p:cNvPr>
                      <p:cNvPicPr/>
                      <p:nvPr/>
                    </p:nvPicPr>
                    <p:blipFill>
                      <a:blip r:embed="rId4"/>
                      <a:stretch>
                        <a:fillRect/>
                      </a:stretch>
                    </p:blipFill>
                    <p:spPr>
                      <a:xfrm>
                        <a:off x="461914" y="1849316"/>
                        <a:ext cx="4374038" cy="5660520"/>
                      </a:xfrm>
                      <a:prstGeom prst="rect">
                        <a:avLst/>
                      </a:prstGeom>
                    </p:spPr>
                  </p:pic>
                </p:oleObj>
              </mc:Fallback>
            </mc:AlternateContent>
          </a:graphicData>
        </a:graphic>
      </p:graphicFrame>
    </p:spTree>
    <p:extLst>
      <p:ext uri="{BB962C8B-B14F-4D97-AF65-F5344CB8AC3E}">
        <p14:creationId xmlns:p14="http://schemas.microsoft.com/office/powerpoint/2010/main" val="1312203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301E73-5417-443A-BC47-95E99DD3EB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36"/>
          <a:stretch/>
        </p:blipFill>
        <p:spPr>
          <a:xfrm>
            <a:off x="7559749" y="-6325"/>
            <a:ext cx="7070651" cy="8235925"/>
          </a:xfrm>
          <a:prstGeom prst="rect">
            <a:avLst/>
          </a:prstGeom>
        </p:spPr>
      </p:pic>
      <p:graphicFrame>
        <p:nvGraphicFramePr>
          <p:cNvPr id="2" name="Object 1" hidden="1">
            <a:extLst>
              <a:ext uri="{FF2B5EF4-FFF2-40B4-BE49-F238E27FC236}">
                <a16:creationId xmlns:a16="http://schemas.microsoft.com/office/drawing/2014/main" id="{52D09356-C462-44B8-8FA3-4E58E4A138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52D09356-C462-44B8-8FA3-4E58E4A1381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ubtitle 4">
            <a:extLst>
              <a:ext uri="{FF2B5EF4-FFF2-40B4-BE49-F238E27FC236}">
                <a16:creationId xmlns:a16="http://schemas.microsoft.com/office/drawing/2014/main" id="{8CE9ECB7-0BB8-EF4E-934B-A9CA40BC254D}"/>
              </a:ext>
            </a:extLst>
          </p:cNvPr>
          <p:cNvSpPr>
            <a:spLocks noGrp="1"/>
          </p:cNvSpPr>
          <p:nvPr>
            <p:ph type="subTitle" idx="1"/>
          </p:nvPr>
        </p:nvSpPr>
        <p:spPr>
          <a:xfrm>
            <a:off x="70915" y="2653992"/>
            <a:ext cx="7244285" cy="2821257"/>
          </a:xfrm>
        </p:spPr>
        <p:txBody>
          <a:bodyPr/>
          <a:lstStyle/>
          <a:p>
            <a:pPr>
              <a:spcBef>
                <a:spcPts val="0"/>
              </a:spcBef>
            </a:pPr>
            <a:r>
              <a:rPr lang="en-US" sz="6600" dirty="0">
                <a:solidFill>
                  <a:srgbClr val="002577"/>
                </a:solidFill>
                <a:latin typeface="Segoe UI" panose="020B0502040204020203" pitchFamily="34" charset="0"/>
                <a:ea typeface="Segoe UI" panose="020B0502040204020203" pitchFamily="34" charset="0"/>
                <a:cs typeface="Segoe UI" panose="020B0502040204020203" pitchFamily="34" charset="0"/>
              </a:rPr>
              <a:t>Seeking stability</a:t>
            </a:r>
          </a:p>
          <a:p>
            <a:r>
              <a:rPr lang="en-US" sz="4800" dirty="0">
                <a:solidFill>
                  <a:srgbClr val="75787B"/>
                </a:solidFill>
                <a:latin typeface="Segoe UI" panose="020B0502040204020203" pitchFamily="34" charset="0"/>
                <a:ea typeface="Segoe UI" panose="020B0502040204020203" pitchFamily="34" charset="0"/>
                <a:cs typeface="Segoe UI" panose="020B0502040204020203" pitchFamily="34" charset="0"/>
              </a:rPr>
              <a:t>Retirement income planning</a:t>
            </a:r>
          </a:p>
        </p:txBody>
      </p:sp>
      <p:sp>
        <p:nvSpPr>
          <p:cNvPr id="6" name="Slide Number Placeholder 5">
            <a:extLst>
              <a:ext uri="{FF2B5EF4-FFF2-40B4-BE49-F238E27FC236}">
                <a16:creationId xmlns:a16="http://schemas.microsoft.com/office/drawing/2014/main" id="{7F9F0141-4610-7D48-A356-BC465F7270E1}"/>
              </a:ext>
            </a:extLst>
          </p:cNvPr>
          <p:cNvSpPr>
            <a:spLocks noGrp="1"/>
          </p:cNvSpPr>
          <p:nvPr>
            <p:ph type="sldNum" sz="quarter" idx="4"/>
          </p:nvPr>
        </p:nvSpPr>
        <p:spPr>
          <a:xfrm>
            <a:off x="14128813" y="7834517"/>
            <a:ext cx="377761" cy="395083"/>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24</a:t>
            </a:fld>
            <a:endParaRPr lang="en-US" dirty="0">
              <a:ea typeface="Segoe UI" panose="020B0502040204020203" pitchFamily="34" charset="0"/>
              <a:cs typeface="Segoe UI" panose="020B0502040204020203" pitchFamily="34" charset="0"/>
            </a:endParaRPr>
          </a:p>
        </p:txBody>
      </p:sp>
      <p:sp>
        <p:nvSpPr>
          <p:cNvPr id="7" name="Footer Placeholder 3">
            <a:extLst>
              <a:ext uri="{FF2B5EF4-FFF2-40B4-BE49-F238E27FC236}">
                <a16:creationId xmlns:a16="http://schemas.microsoft.com/office/drawing/2014/main" id="{D6C9A0B3-34A6-C44E-94FE-CF7C2B3685B5}"/>
              </a:ext>
            </a:extLst>
          </p:cNvPr>
          <p:cNvSpPr>
            <a:spLocks noGrp="1"/>
          </p:cNvSpPr>
          <p:nvPr>
            <p:ph type="ftr" sz="quarter" idx="3"/>
          </p:nvPr>
        </p:nvSpPr>
        <p:spPr>
          <a:xfrm>
            <a:off x="9143999" y="7834517"/>
            <a:ext cx="4984814" cy="395082"/>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Women and Investing</a:t>
            </a:r>
          </a:p>
        </p:txBody>
      </p:sp>
      <p:sp>
        <p:nvSpPr>
          <p:cNvPr id="11" name="Title 3">
            <a:extLst>
              <a:ext uri="{FF2B5EF4-FFF2-40B4-BE49-F238E27FC236}">
                <a16:creationId xmlns:a16="http://schemas.microsoft.com/office/drawing/2014/main" id="{6024B684-995F-D340-BAD0-CF4AEA8CB9AA}"/>
              </a:ext>
            </a:extLst>
          </p:cNvPr>
          <p:cNvSpPr txBox="1">
            <a:spLocks/>
          </p:cNvSpPr>
          <p:nvPr/>
        </p:nvSpPr>
        <p:spPr>
          <a:xfrm>
            <a:off x="379143" y="185854"/>
            <a:ext cx="2443795" cy="2286000"/>
          </a:xfrm>
          <a:prstGeom prst="rect">
            <a:avLst/>
          </a:prstGeom>
        </p:spPr>
        <p:txBody>
          <a:bodyPr anchor="b">
            <a:normAutofit fontScale="92500" lnSpcReduction="10000"/>
          </a:bodyPr>
          <a:lstStyle>
            <a:lvl1pPr algn="l" defTabSz="1097253" rtl="0" eaLnBrk="1" latinLnBrk="0" hangingPunct="1">
              <a:lnSpc>
                <a:spcPct val="90000"/>
              </a:lnSpc>
              <a:spcBef>
                <a:spcPct val="0"/>
              </a:spcBef>
              <a:buNone/>
              <a:defRPr sz="15000" b="0" i="0" kern="1200">
                <a:solidFill>
                  <a:srgbClr val="002577"/>
                </a:solidFill>
                <a:latin typeface="IBM Eliot Sans" panose="020B0503050000000000" pitchFamily="34" charset="0"/>
                <a:ea typeface="+mj-ea"/>
                <a:cs typeface="+mj-cs"/>
              </a:defRPr>
            </a:lvl1pPr>
          </a:lstStyle>
          <a:p>
            <a:r>
              <a:rPr lang="en-US" sz="1900" dirty="0">
                <a:solidFill>
                  <a:srgbClr val="75787B"/>
                </a:solidFill>
                <a:latin typeface="Segoe UI" panose="020B0502040204020203" pitchFamily="34" charset="0"/>
                <a:ea typeface="Segoe UI" panose="020B0502040204020203" pitchFamily="34" charset="0"/>
              </a:rPr>
              <a:t>STRATEGY</a:t>
            </a:r>
            <a:endParaRPr lang="en-US" altLang="ja-JP" sz="1900" dirty="0">
              <a:solidFill>
                <a:srgbClr val="75787B"/>
              </a:solidFill>
            </a:endParaRPr>
          </a:p>
          <a:p>
            <a:endParaRPr lang="en-US" altLang="ja-JP" sz="2200" dirty="0">
              <a:solidFill>
                <a:srgbClr val="FFFFFF"/>
              </a:solidFill>
            </a:endParaRPr>
          </a:p>
          <a:p>
            <a:r>
              <a:rPr lang="en-US" b="1" dirty="0">
                <a:latin typeface="Segoe UI" panose="020B0502040204020203" pitchFamily="34" charset="0"/>
                <a:ea typeface="Segoe UI" panose="020B0502040204020203" pitchFamily="34" charset="0"/>
                <a:cs typeface="Segoe UI" panose="020B0502040204020203" pitchFamily="34" charset="0"/>
              </a:rPr>
              <a:t>5</a:t>
            </a:r>
          </a:p>
        </p:txBody>
      </p:sp>
    </p:spTree>
    <p:extLst>
      <p:ext uri="{BB962C8B-B14F-4D97-AF65-F5344CB8AC3E}">
        <p14:creationId xmlns:p14="http://schemas.microsoft.com/office/powerpoint/2010/main" val="3360526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Content Placeholder 27">
            <a:extLst>
              <a:ext uri="{FF2B5EF4-FFF2-40B4-BE49-F238E27FC236}">
                <a16:creationId xmlns:a16="http://schemas.microsoft.com/office/drawing/2014/main" id="{1AF10C72-A5AA-4BCC-AA2B-09A7957B6463}"/>
              </a:ext>
            </a:extLst>
          </p:cNvPr>
          <p:cNvPicPr>
            <a:picLocks noGrp="1" noChangeAspect="1"/>
          </p:cNvPicPr>
          <p:nvPr>
            <p:ph idx="1"/>
          </p:nvPr>
        </p:nvPicPr>
        <p:blipFill>
          <a:blip r:embed="rId3"/>
          <a:stretch>
            <a:fillRect/>
          </a:stretch>
        </p:blipFill>
        <p:spPr>
          <a:xfrm>
            <a:off x="255310" y="1432873"/>
            <a:ext cx="10357022" cy="5714220"/>
          </a:xfrm>
          <a:prstGeom prst="rect">
            <a:avLst/>
          </a:prstGeom>
        </p:spPr>
      </p:pic>
      <p:sp>
        <p:nvSpPr>
          <p:cNvPr id="6" name="Footer Placeholder 5">
            <a:extLst>
              <a:ext uri="{FF2B5EF4-FFF2-40B4-BE49-F238E27FC236}">
                <a16:creationId xmlns:a16="http://schemas.microsoft.com/office/drawing/2014/main" id="{47E91EBB-0E9C-498F-8FD7-F163CC38CCCD}"/>
              </a:ext>
            </a:extLst>
          </p:cNvPr>
          <p:cNvSpPr>
            <a:spLocks noGrp="1"/>
          </p:cNvSpPr>
          <p:nvPr>
            <p:ph type="ftr" sz="quarter" idx="11"/>
          </p:nvPr>
        </p:nvSpPr>
        <p:spPr>
          <a:xfrm>
            <a:off x="10677526" y="7720553"/>
            <a:ext cx="3024466" cy="345218"/>
          </a:xfrm>
        </p:spPr>
        <p:txBody>
          <a:bodyPr/>
          <a:lstStyle/>
          <a:p>
            <a:r>
              <a:rPr lang="en-US" sz="960" dirty="0">
                <a:solidFill>
                  <a:srgbClr val="002577"/>
                </a:solidFill>
                <a:latin typeface="Segoe UI" panose="020B0502040204020203" pitchFamily="34" charset="0"/>
                <a:cs typeface="Segoe UI" panose="020B0502040204020203" pitchFamily="34" charset="0"/>
              </a:rPr>
              <a:t>Women and Investing</a:t>
            </a:r>
          </a:p>
        </p:txBody>
      </p:sp>
      <p:sp>
        <p:nvSpPr>
          <p:cNvPr id="5" name="Slide Number Placeholder 4">
            <a:extLst>
              <a:ext uri="{FF2B5EF4-FFF2-40B4-BE49-F238E27FC236}">
                <a16:creationId xmlns:a16="http://schemas.microsoft.com/office/drawing/2014/main" id="{C7E4393F-FED3-4339-AAB6-E7990BEFECE7}"/>
              </a:ext>
            </a:extLst>
          </p:cNvPr>
          <p:cNvSpPr>
            <a:spLocks noGrp="1"/>
          </p:cNvSpPr>
          <p:nvPr>
            <p:ph type="sldNum" sz="quarter" idx="12"/>
          </p:nvPr>
        </p:nvSpPr>
        <p:spPr>
          <a:xfrm>
            <a:off x="14068540" y="7791449"/>
            <a:ext cx="418985" cy="438150"/>
          </a:xfrm>
        </p:spPr>
        <p:txBody>
          <a:bodyPr/>
          <a:lstStyle/>
          <a:p>
            <a:fld id="{2C7AFF3D-0B71-614B-ACB6-7F45BDA6A838}" type="slidenum">
              <a:rPr lang="en-US" sz="960" smtClean="0">
                <a:solidFill>
                  <a:srgbClr val="002577"/>
                </a:solidFill>
                <a:latin typeface="Segoe UI" panose="020B0502040204020203" pitchFamily="34" charset="0"/>
                <a:cs typeface="Segoe UI" panose="020B0502040204020203" pitchFamily="34" charset="0"/>
              </a:rPr>
              <a:pPr/>
              <a:t>25</a:t>
            </a:fld>
            <a:endParaRPr lang="en-US" sz="960" dirty="0">
              <a:solidFill>
                <a:srgbClr val="002577"/>
              </a:solidFill>
              <a:latin typeface="Segoe UI" panose="020B0502040204020203" pitchFamily="34" charset="0"/>
              <a:cs typeface="Segoe UI" panose="020B0502040204020203" pitchFamily="34" charset="0"/>
            </a:endParaRPr>
          </a:p>
        </p:txBody>
      </p:sp>
      <p:sp>
        <p:nvSpPr>
          <p:cNvPr id="30" name="Title 3">
            <a:extLst>
              <a:ext uri="{FF2B5EF4-FFF2-40B4-BE49-F238E27FC236}">
                <a16:creationId xmlns:a16="http://schemas.microsoft.com/office/drawing/2014/main" id="{B4441E93-5CEA-44B7-ABE3-98CD155DD509}"/>
              </a:ext>
            </a:extLst>
          </p:cNvPr>
          <p:cNvSpPr txBox="1">
            <a:spLocks/>
          </p:cNvSpPr>
          <p:nvPr/>
        </p:nvSpPr>
        <p:spPr>
          <a:xfrm>
            <a:off x="131975" y="220337"/>
            <a:ext cx="5163039" cy="590368"/>
          </a:xfrm>
          <a:prstGeom prst="rect">
            <a:avLst/>
          </a:prstGeom>
        </p:spPr>
        <p:txBody>
          <a:bodyPr vert="horz" lIns="91440" tIns="45720" rIns="91440" bIns="45720" rtlCol="0" anchor="b">
            <a:noAutofit/>
          </a:bodyPr>
          <a:lstStyle>
            <a:lvl1pPr algn="l" defTabSz="1097280" rtl="0" eaLnBrk="1" latinLnBrk="0" hangingPunct="1">
              <a:lnSpc>
                <a:spcPct val="90000"/>
              </a:lnSpc>
              <a:spcBef>
                <a:spcPct val="0"/>
              </a:spcBef>
              <a:buNone/>
              <a:defRPr sz="3840" kern="1200">
                <a:solidFill>
                  <a:schemeClr val="tx1"/>
                </a:solidFill>
                <a:latin typeface="+mj-lt"/>
                <a:ea typeface="+mj-ea"/>
                <a:cs typeface="+mj-cs"/>
              </a:defRPr>
            </a:lvl1pPr>
          </a:lstStyle>
          <a:p>
            <a:r>
              <a:rPr lang="en-US" sz="2000" dirty="0">
                <a:solidFill>
                  <a:srgbClr val="002577"/>
                </a:solidFill>
                <a:latin typeface="Segoe UI" panose="020B0502040204020203" pitchFamily="34" charset="0"/>
                <a:ea typeface="Segoe UI" panose="020B0502040204020203" pitchFamily="34" charset="0"/>
              </a:rPr>
              <a:t>STRATEGY 5: Retirement income planning</a:t>
            </a:r>
          </a:p>
        </p:txBody>
      </p:sp>
      <p:sp>
        <p:nvSpPr>
          <p:cNvPr id="2" name="Text Placeholder 1">
            <a:extLst>
              <a:ext uri="{FF2B5EF4-FFF2-40B4-BE49-F238E27FC236}">
                <a16:creationId xmlns:a16="http://schemas.microsoft.com/office/drawing/2014/main" id="{7658AD1C-4A1D-4AFE-ABA7-5409F97D4139}"/>
              </a:ext>
            </a:extLst>
          </p:cNvPr>
          <p:cNvSpPr>
            <a:spLocks noGrp="1"/>
          </p:cNvSpPr>
          <p:nvPr>
            <p:ph type="body" sz="half" idx="2"/>
          </p:nvPr>
        </p:nvSpPr>
        <p:spPr>
          <a:xfrm>
            <a:off x="10774495" y="2049137"/>
            <a:ext cx="3657941" cy="4436504"/>
          </a:xfrm>
        </p:spPr>
        <p:txBody>
          <a:bodyPr/>
          <a:lstStyle/>
          <a:p>
            <a:pPr>
              <a:lnSpc>
                <a:spcPct val="100000"/>
              </a:lnSpc>
            </a:pPr>
            <a:endParaRPr lang="en-US" sz="2600" i="1" dirty="0">
              <a:solidFill>
                <a:srgbClr val="002577"/>
              </a:solidFill>
              <a:latin typeface="Segoe UI" panose="020B0502040204020203" pitchFamily="34" charset="0"/>
              <a:ea typeface="Segoe UI" panose="020B0502040204020203" pitchFamily="34" charset="0"/>
            </a:endParaRPr>
          </a:p>
          <a:p>
            <a:pPr marL="342900" indent="-342900">
              <a:lnSpc>
                <a:spcPct val="100000"/>
              </a:lnSpc>
              <a:buFont typeface="Arial" panose="020B0604020202020204" pitchFamily="34" charset="0"/>
              <a:buChar char="•"/>
            </a:pPr>
            <a:r>
              <a:rPr lang="en-US" sz="2600" dirty="0">
                <a:solidFill>
                  <a:srgbClr val="002577"/>
                </a:solidFill>
                <a:latin typeface="Segoe UI" panose="020B0502040204020203" pitchFamily="34" charset="0"/>
                <a:ea typeface="Segoe UI" panose="020B0502040204020203" pitchFamily="34" charset="0"/>
              </a:rPr>
              <a:t>Inflation</a:t>
            </a:r>
          </a:p>
          <a:p>
            <a:pPr marL="342900" indent="-342900">
              <a:lnSpc>
                <a:spcPct val="100000"/>
              </a:lnSpc>
              <a:buFont typeface="Arial" panose="020B0604020202020204" pitchFamily="34" charset="0"/>
              <a:buChar char="•"/>
            </a:pPr>
            <a:r>
              <a:rPr lang="en-US" sz="2600" dirty="0">
                <a:solidFill>
                  <a:srgbClr val="002577"/>
                </a:solidFill>
                <a:latin typeface="Segoe UI" panose="020B0502040204020203" pitchFamily="34" charset="0"/>
                <a:ea typeface="Segoe UI" panose="020B0502040204020203" pitchFamily="34" charset="0"/>
              </a:rPr>
              <a:t>Sustainable withdrawal rates</a:t>
            </a:r>
          </a:p>
          <a:p>
            <a:pPr marL="342900" indent="-342900">
              <a:lnSpc>
                <a:spcPct val="100000"/>
              </a:lnSpc>
              <a:buFont typeface="Arial" panose="020B0604020202020204" pitchFamily="34" charset="0"/>
              <a:buChar char="•"/>
            </a:pPr>
            <a:r>
              <a:rPr lang="en-US" sz="2600" dirty="0">
                <a:solidFill>
                  <a:srgbClr val="002577"/>
                </a:solidFill>
                <a:latin typeface="Segoe UI" panose="020B0502040204020203" pitchFamily="34" charset="0"/>
                <a:ea typeface="Segoe UI" panose="020B0502040204020203" pitchFamily="34" charset="0"/>
              </a:rPr>
              <a:t>Sequence of returns</a:t>
            </a:r>
          </a:p>
          <a:p>
            <a:pPr marL="342900" indent="-342900">
              <a:lnSpc>
                <a:spcPct val="100000"/>
              </a:lnSpc>
              <a:buFont typeface="Arial" panose="020B0604020202020204" pitchFamily="34" charset="0"/>
              <a:buChar char="•"/>
            </a:pPr>
            <a:r>
              <a:rPr lang="en-US" sz="2600" dirty="0">
                <a:solidFill>
                  <a:srgbClr val="002577"/>
                </a:solidFill>
                <a:latin typeface="Segoe UI" panose="020B0502040204020203" pitchFamily="34" charset="0"/>
                <a:ea typeface="Segoe UI" panose="020B0502040204020203" pitchFamily="34" charset="0"/>
              </a:rPr>
              <a:t>Creating sustainable,  consistent income</a:t>
            </a:r>
          </a:p>
          <a:p>
            <a:endParaRPr lang="en-US" dirty="0"/>
          </a:p>
        </p:txBody>
      </p:sp>
      <p:sp>
        <p:nvSpPr>
          <p:cNvPr id="4" name="TextBox 3">
            <a:extLst>
              <a:ext uri="{FF2B5EF4-FFF2-40B4-BE49-F238E27FC236}">
                <a16:creationId xmlns:a16="http://schemas.microsoft.com/office/drawing/2014/main" id="{6C94060B-1B79-43FF-957C-9683B85EEDD1}"/>
              </a:ext>
            </a:extLst>
          </p:cNvPr>
          <p:cNvSpPr txBox="1"/>
          <p:nvPr/>
        </p:nvSpPr>
        <p:spPr>
          <a:xfrm>
            <a:off x="10567447" y="1333501"/>
            <a:ext cx="3890439" cy="892552"/>
          </a:xfrm>
          <a:prstGeom prst="rect">
            <a:avLst/>
          </a:prstGeom>
          <a:noFill/>
        </p:spPr>
        <p:txBody>
          <a:bodyPr wrap="square" rtlCol="0">
            <a:spAutoFit/>
          </a:bodyPr>
          <a:lstStyle/>
          <a:p>
            <a:r>
              <a:rPr lang="en-US" sz="2600" b="1" dirty="0">
                <a:solidFill>
                  <a:srgbClr val="002577"/>
                </a:solidFill>
                <a:latin typeface="Segoe UI" panose="020B0502040204020203" pitchFamily="34" charset="0"/>
                <a:cs typeface="Segoe UI" panose="020B0502040204020203" pitchFamily="34" charset="0"/>
              </a:rPr>
              <a:t>Investment Challenges</a:t>
            </a:r>
          </a:p>
          <a:p>
            <a:pPr algn="ctr"/>
            <a:r>
              <a:rPr lang="en-US" sz="2600" b="1" dirty="0">
                <a:solidFill>
                  <a:srgbClr val="75787B"/>
                </a:solidFill>
                <a:latin typeface="Segoe UI" panose="020B0502040204020203" pitchFamily="34" charset="0"/>
                <a:cs typeface="Segoe UI" panose="020B0502040204020203" pitchFamily="34" charset="0"/>
              </a:rPr>
              <a:t>In distribution </a:t>
            </a:r>
          </a:p>
        </p:txBody>
      </p:sp>
      <p:sp>
        <p:nvSpPr>
          <p:cNvPr id="8" name="TextBox 7">
            <a:extLst>
              <a:ext uri="{FF2B5EF4-FFF2-40B4-BE49-F238E27FC236}">
                <a16:creationId xmlns:a16="http://schemas.microsoft.com/office/drawing/2014/main" id="{F6DA0F3E-F711-4BF0-9F25-949DD77A0060}"/>
              </a:ext>
            </a:extLst>
          </p:cNvPr>
          <p:cNvSpPr txBox="1"/>
          <p:nvPr/>
        </p:nvSpPr>
        <p:spPr>
          <a:xfrm>
            <a:off x="264405" y="7249099"/>
            <a:ext cx="10234670" cy="553998"/>
          </a:xfrm>
          <a:prstGeom prst="rect">
            <a:avLst/>
          </a:prstGeom>
          <a:noFill/>
        </p:spPr>
        <p:txBody>
          <a:bodyPr wrap="square" rtlCol="0">
            <a:spAutoFit/>
          </a:bodyPr>
          <a:lstStyle/>
          <a:p>
            <a:r>
              <a:rPr lang="en-US" sz="1000" b="1" i="1" dirty="0">
                <a:latin typeface="Segoe UI" panose="020B0502040204020203" pitchFamily="34" charset="0"/>
                <a:cs typeface="Segoe UI" panose="020B0502040204020203" pitchFamily="34" charset="0"/>
              </a:rPr>
              <a:t>Important note: </a:t>
            </a:r>
            <a:r>
              <a:rPr lang="en-US" sz="1000" i="1" dirty="0">
                <a:latin typeface="Segoe UI" panose="020B0502040204020203" pitchFamily="34" charset="0"/>
                <a:cs typeface="Segoe UI" panose="020B0502040204020203" pitchFamily="34" charset="0"/>
              </a:rPr>
              <a:t>Projections generated by Morningstar regarding the likelihood of various investment outcomes using the Ibbotson® Wealth Forecasting Engine are hypothetical in nature, do not reflect actual investment results and are not guarantees of future results.  Results may vary over time and with each simulation. This is for illustrative purposes only and not indicative of any investment. An investment cannot be made directly in an index. © 2017 Morningstar.  All rights reserved. 3/31/2017.</a:t>
            </a:r>
          </a:p>
        </p:txBody>
      </p:sp>
    </p:spTree>
    <p:extLst>
      <p:ext uri="{BB962C8B-B14F-4D97-AF65-F5344CB8AC3E}">
        <p14:creationId xmlns:p14="http://schemas.microsoft.com/office/powerpoint/2010/main" val="2936922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4251C2-2CFF-479F-970B-C9B73ABE2E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id="{924251C2-2CFF-479F-970B-C9B73ABE2E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5D1D35-93B9-4CC7-AA51-641068FB85F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4" name="Title 3">
            <a:extLst>
              <a:ext uri="{FF2B5EF4-FFF2-40B4-BE49-F238E27FC236}">
                <a16:creationId xmlns:a16="http://schemas.microsoft.com/office/drawing/2014/main" id="{BFD598DA-163F-314A-8AA3-A7D7230B4BDF}"/>
              </a:ext>
            </a:extLst>
          </p:cNvPr>
          <p:cNvSpPr>
            <a:spLocks noGrp="1"/>
          </p:cNvSpPr>
          <p:nvPr>
            <p:ph type="ctrTitle"/>
          </p:nvPr>
        </p:nvSpPr>
        <p:spPr>
          <a:xfrm>
            <a:off x="609289" y="197963"/>
            <a:ext cx="6266304" cy="471340"/>
          </a:xfrm>
        </p:spPr>
        <p:txBody>
          <a:bodyPr/>
          <a:lstStyle/>
          <a:p>
            <a:r>
              <a:rPr lang="en-US" sz="2000" dirty="0">
                <a:solidFill>
                  <a:srgbClr val="002577"/>
                </a:solidFill>
                <a:latin typeface="Segoe UI" panose="020B0502040204020203" pitchFamily="34" charset="0"/>
                <a:ea typeface="Segoe UI" panose="020B0502040204020203" pitchFamily="34" charset="0"/>
              </a:rPr>
              <a:t>STRATEGY 5: Retirement income planning</a:t>
            </a:r>
          </a:p>
        </p:txBody>
      </p:sp>
      <p:sp>
        <p:nvSpPr>
          <p:cNvPr id="7" name="Slide Number Placeholder 5">
            <a:extLst>
              <a:ext uri="{FF2B5EF4-FFF2-40B4-BE49-F238E27FC236}">
                <a16:creationId xmlns:a16="http://schemas.microsoft.com/office/drawing/2014/main" id="{E70F8158-BEEE-DB4C-8AAB-F601BE1766ED}"/>
              </a:ext>
            </a:extLst>
          </p:cNvPr>
          <p:cNvSpPr>
            <a:spLocks noGrp="1"/>
          </p:cNvSpPr>
          <p:nvPr>
            <p:ph type="sldNum" sz="quarter" idx="4"/>
          </p:nvPr>
        </p:nvSpPr>
        <p:spPr>
          <a:xfrm>
            <a:off x="13892655" y="7786540"/>
            <a:ext cx="615197" cy="443060"/>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solidFill>
                  <a:srgbClr val="75787B"/>
                </a:solidFill>
                <a:ea typeface="Segoe UI" panose="020B0502040204020203" pitchFamily="34" charset="0"/>
                <a:cs typeface="Segoe UI" panose="020B0502040204020203" pitchFamily="34" charset="0"/>
              </a:rPr>
              <a:pPr>
                <a:defRPr/>
              </a:pPr>
              <a:t>26</a:t>
            </a:fld>
            <a:endParaRPr lang="en-US" dirty="0">
              <a:solidFill>
                <a:srgbClr val="75787B"/>
              </a:solidFill>
              <a:ea typeface="Segoe UI" panose="020B0502040204020203" pitchFamily="34" charset="0"/>
              <a:cs typeface="Segoe UI" panose="020B0502040204020203" pitchFamily="34" charset="0"/>
            </a:endParaRPr>
          </a:p>
        </p:txBody>
      </p:sp>
      <p:sp>
        <p:nvSpPr>
          <p:cNvPr id="8" name="Footer Placeholder 3">
            <a:extLst>
              <a:ext uri="{FF2B5EF4-FFF2-40B4-BE49-F238E27FC236}">
                <a16:creationId xmlns:a16="http://schemas.microsoft.com/office/drawing/2014/main" id="{4EFD0654-2372-004E-AC8A-C144DFECA9FF}"/>
              </a:ext>
            </a:extLst>
          </p:cNvPr>
          <p:cNvSpPr>
            <a:spLocks noGrp="1"/>
          </p:cNvSpPr>
          <p:nvPr>
            <p:ph type="ftr" sz="quarter" idx="3"/>
          </p:nvPr>
        </p:nvSpPr>
        <p:spPr>
          <a:xfrm>
            <a:off x="8946504" y="7612689"/>
            <a:ext cx="5090007" cy="616910"/>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rgbClr val="75787B"/>
                </a:solidFill>
                <a:ea typeface="Segoe UI" panose="020B0502040204020203" pitchFamily="34" charset="0"/>
                <a:cs typeface="Segoe UI" panose="020B0502040204020203" pitchFamily="34" charset="0"/>
              </a:rPr>
              <a:t>Women and Investing</a:t>
            </a:r>
          </a:p>
        </p:txBody>
      </p:sp>
      <p:graphicFrame>
        <p:nvGraphicFramePr>
          <p:cNvPr id="10" name="Table Placeholder 4">
            <a:extLst>
              <a:ext uri="{FF2B5EF4-FFF2-40B4-BE49-F238E27FC236}">
                <a16:creationId xmlns:a16="http://schemas.microsoft.com/office/drawing/2014/main" id="{CB1C74DA-AC36-D440-AAAF-9D4319F23128}"/>
              </a:ext>
            </a:extLst>
          </p:cNvPr>
          <p:cNvGraphicFramePr>
            <a:graphicFrameLocks/>
          </p:cNvGraphicFramePr>
          <p:nvPr>
            <p:extLst>
              <p:ext uri="{D42A27DB-BD31-4B8C-83A1-F6EECF244321}">
                <p14:modId xmlns:p14="http://schemas.microsoft.com/office/powerpoint/2010/main" val="2566653486"/>
              </p:ext>
            </p:extLst>
          </p:nvPr>
        </p:nvGraphicFramePr>
        <p:xfrm>
          <a:off x="772998" y="1366887"/>
          <a:ext cx="10963373" cy="6268824"/>
        </p:xfrm>
        <a:graphic>
          <a:graphicData uri="http://schemas.openxmlformats.org/drawingml/2006/table">
            <a:tbl>
              <a:tblPr firstRow="1" bandRow="1">
                <a:tableStyleId>{5C22544A-7EE6-4342-B048-85BDC9FD1C3A}</a:tableStyleId>
              </a:tblPr>
              <a:tblGrid>
                <a:gridCol w="4425898">
                  <a:extLst>
                    <a:ext uri="{9D8B030D-6E8A-4147-A177-3AD203B41FA5}">
                      <a16:colId xmlns:a16="http://schemas.microsoft.com/office/drawing/2014/main" val="696981063"/>
                    </a:ext>
                  </a:extLst>
                </a:gridCol>
                <a:gridCol w="3209610">
                  <a:extLst>
                    <a:ext uri="{9D8B030D-6E8A-4147-A177-3AD203B41FA5}">
                      <a16:colId xmlns:a16="http://schemas.microsoft.com/office/drawing/2014/main" val="2081105043"/>
                    </a:ext>
                  </a:extLst>
                </a:gridCol>
                <a:gridCol w="3327865">
                  <a:extLst>
                    <a:ext uri="{9D8B030D-6E8A-4147-A177-3AD203B41FA5}">
                      <a16:colId xmlns:a16="http://schemas.microsoft.com/office/drawing/2014/main" val="3914266725"/>
                    </a:ext>
                  </a:extLst>
                </a:gridCol>
              </a:tblGrid>
              <a:tr h="766915">
                <a:tc>
                  <a:txBody>
                    <a:bodyPr/>
                    <a:lstStyle/>
                    <a:p>
                      <a:pPr algn="l"/>
                      <a:endParaRPr lang="en-US" sz="1800" b="1" i="0" dirty="0">
                        <a:solidFill>
                          <a:srgbClr val="75787B"/>
                        </a:solidFill>
                        <a:latin typeface="+mn-lt"/>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787B"/>
                    </a:solidFill>
                  </a:tcPr>
                </a:tc>
                <a:tc>
                  <a:txBody>
                    <a:bodyPr/>
                    <a:lstStyle/>
                    <a:p>
                      <a:pPr algn="l"/>
                      <a:r>
                        <a:rPr lang="en-US" sz="1800" b="1" dirty="0">
                          <a:solidFill>
                            <a:schemeClr val="bg1"/>
                          </a:solidFill>
                          <a:latin typeface="Segoe UI" panose="020B0502040204020203" pitchFamily="34" charset="0"/>
                          <a:ea typeface="Segoe UI" panose="020B0502040204020203" pitchFamily="34" charset="0"/>
                        </a:rPr>
                        <a:t>Investor A</a:t>
                      </a:r>
                      <a:endParaRPr lang="en-US" sz="1800" b="1" i="0" dirty="0">
                        <a:solidFill>
                          <a:schemeClr val="bg1"/>
                        </a:solidFill>
                        <a:latin typeface="+mn-lt"/>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787B"/>
                    </a:solidFill>
                  </a:tcPr>
                </a:tc>
                <a:tc>
                  <a:txBody>
                    <a:bodyPr/>
                    <a:lstStyle/>
                    <a:p>
                      <a:pPr algn="l"/>
                      <a:r>
                        <a:rPr lang="en-US" sz="1800" b="1" dirty="0">
                          <a:solidFill>
                            <a:schemeClr val="bg1"/>
                          </a:solidFill>
                          <a:latin typeface="Segoe UI" panose="020B0502040204020203" pitchFamily="34" charset="0"/>
                          <a:ea typeface="Segoe UI" panose="020B0502040204020203" pitchFamily="34" charset="0"/>
                        </a:rPr>
                        <a:t>Investor B</a:t>
                      </a:r>
                      <a:endParaRPr lang="en-US" sz="1800" b="1" i="0" dirty="0">
                        <a:solidFill>
                          <a:schemeClr val="bg1"/>
                        </a:solidFill>
                        <a:latin typeface="+mn-lt"/>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5787B"/>
                    </a:solidFill>
                  </a:tcPr>
                </a:tc>
                <a:extLst>
                  <a:ext uri="{0D108BD9-81ED-4DB2-BD59-A6C34878D82A}">
                    <a16:rowId xmlns:a16="http://schemas.microsoft.com/office/drawing/2014/main" val="178891895"/>
                  </a:ext>
                </a:extLst>
              </a:tr>
              <a:tr h="588181">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Initial amount invested</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$250,000</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$250,000</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6211504"/>
                  </a:ext>
                </a:extLst>
              </a:tr>
              <a:tr h="742375">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Withdrawal amount @ 3% inflation</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$12,500</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$12,500</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358815"/>
                  </a:ext>
                </a:extLst>
              </a:tr>
              <a:tr h="745217">
                <a:tc>
                  <a:txBody>
                    <a:bodyPr/>
                    <a:lstStyle/>
                    <a:p>
                      <a:pPr marL="0" marR="0" lvl="0" indent="0" algn="l" defTabSz="1097253" rtl="0" eaLnBrk="1" fontAlgn="auto"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Average return: </a:t>
                      </a:r>
                      <a:b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A and B</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15F66"/>
                          </a:solidFill>
                          <a:latin typeface="Segoe UI" panose="020B0502040204020203" pitchFamily="34" charset="0"/>
                          <a:ea typeface="Segoe UI" panose="020B0502040204020203" pitchFamily="34" charset="0"/>
                          <a:cs typeface="Segoe UI" panose="020B0502040204020203" pitchFamily="34" charset="0"/>
                        </a:rPr>
                        <a:t>+6.6%</a:t>
                      </a:r>
                      <a:endParaRPr lang="en-US" sz="1800" b="0" i="0" dirty="0">
                        <a:solidFill>
                          <a:srgbClr val="015F66"/>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15F66"/>
                          </a:solidFill>
                          <a:latin typeface="Segoe UI" panose="020B0502040204020203" pitchFamily="34" charset="0"/>
                          <a:ea typeface="Segoe UI" panose="020B0502040204020203" pitchFamily="34" charset="0"/>
                          <a:cs typeface="Segoe UI" panose="020B0502040204020203" pitchFamily="34" charset="0"/>
                        </a:rPr>
                        <a:t>+6.6%</a:t>
                      </a:r>
                      <a:endParaRPr lang="en-US" sz="1800" b="0" i="0" dirty="0">
                        <a:solidFill>
                          <a:srgbClr val="015F66"/>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789068"/>
                  </a:ext>
                </a:extLst>
              </a:tr>
              <a:tr h="818988">
                <a:tc>
                  <a:txBody>
                    <a:bodyPr/>
                    <a:lstStyle/>
                    <a:p>
                      <a:pPr marL="0" marR="0" lvl="0" indent="0" algn="l" defTabSz="1097253" rtl="0" eaLnBrk="1" fontAlgn="auto"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Average market return: </a:t>
                      </a:r>
                      <a:b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b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Years 1-3</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253" rtl="0" eaLnBrk="1" fontAlgn="auto" latinLnBrk="0" hangingPunct="1">
                        <a:lnSpc>
                          <a:spcPct val="100000"/>
                        </a:lnSpc>
                        <a:spcBef>
                          <a:spcPts val="0"/>
                        </a:spcBef>
                        <a:spcAft>
                          <a:spcPts val="0"/>
                        </a:spcAft>
                        <a:buClrTx/>
                        <a:buSzTx/>
                        <a:buFontTx/>
                        <a:buNone/>
                        <a:tabLst/>
                        <a:defRPr/>
                      </a:pPr>
                      <a:r>
                        <a:rPr lang="en-US" sz="1800" b="0" dirty="0">
                          <a:solidFill>
                            <a:srgbClr val="C00000"/>
                          </a:solidFill>
                          <a:latin typeface="Segoe UI" panose="020B0502040204020203" pitchFamily="34" charset="0"/>
                          <a:ea typeface="Segoe UI" panose="020B0502040204020203" pitchFamily="34" charset="0"/>
                          <a:cs typeface="Segoe UI" panose="020B0502040204020203" pitchFamily="34" charset="0"/>
                        </a:rPr>
                        <a:t>-10.87%</a:t>
                      </a:r>
                      <a:endParaRPr lang="en-US" sz="1800" b="0" i="0" dirty="0">
                        <a:solidFill>
                          <a:srgbClr val="C00000"/>
                        </a:solidFill>
                        <a:latin typeface="Segoe UI" panose="020B0502040204020203" pitchFamily="34" charset="0"/>
                        <a:cs typeface="Segoe UI" panose="020B0502040204020203" pitchFamily="34" charset="0"/>
                      </a:endParaRPr>
                    </a:p>
                    <a:p>
                      <a:pPr algn="l"/>
                      <a:endParaRPr lang="en-US" sz="1800" b="0" i="0" dirty="0">
                        <a:solidFill>
                          <a:srgbClr val="015F66"/>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253" rtl="0" eaLnBrk="1" fontAlgn="auto" latinLnBrk="0" hangingPunct="1">
                        <a:lnSpc>
                          <a:spcPct val="100000"/>
                        </a:lnSpc>
                        <a:spcBef>
                          <a:spcPts val="0"/>
                        </a:spcBef>
                        <a:spcAft>
                          <a:spcPts val="0"/>
                        </a:spcAft>
                        <a:buClrTx/>
                        <a:buSzTx/>
                        <a:buFontTx/>
                        <a:buNone/>
                        <a:tabLst/>
                        <a:defRPr/>
                      </a:pPr>
                      <a:r>
                        <a:rPr lang="en-US" sz="1800" b="0" dirty="0">
                          <a:solidFill>
                            <a:srgbClr val="015F66"/>
                          </a:solidFill>
                          <a:latin typeface="Segoe UI" panose="020B0502040204020203" pitchFamily="34" charset="0"/>
                          <a:ea typeface="Segoe UI" panose="020B0502040204020203" pitchFamily="34" charset="0"/>
                          <a:cs typeface="Segoe UI" panose="020B0502040204020203" pitchFamily="34" charset="0"/>
                        </a:rPr>
                        <a:t>+16.83%</a:t>
                      </a:r>
                      <a:endParaRPr lang="en-US" sz="1800" b="0" i="0" dirty="0">
                        <a:solidFill>
                          <a:srgbClr val="015F66"/>
                        </a:solidFill>
                        <a:latin typeface="Segoe UI" panose="020B0502040204020203" pitchFamily="34" charset="0"/>
                        <a:cs typeface="Segoe UI" panose="020B0502040204020203" pitchFamily="34" charset="0"/>
                      </a:endParaRPr>
                    </a:p>
                    <a:p>
                      <a:pPr algn="l"/>
                      <a:endParaRPr lang="en-US" sz="1800" b="0" i="0" dirty="0">
                        <a:solidFill>
                          <a:srgbClr val="015F66"/>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4096879"/>
                  </a:ext>
                </a:extLst>
              </a:tr>
              <a:tr h="1169986">
                <a:tc>
                  <a:txBody>
                    <a:bodyPr/>
                    <a:lstStyle/>
                    <a:p>
                      <a:pPr marL="0" marR="0" lvl="0" indent="0" algn="l" defTabSz="1097253" rtl="0" eaLnBrk="1" fontAlgn="auto" latinLnBrk="0" hangingPunct="1">
                        <a:lnSpc>
                          <a:spcPct val="100000"/>
                        </a:lnSpc>
                        <a:spcBef>
                          <a:spcPts val="0"/>
                        </a:spcBef>
                        <a:spcAft>
                          <a:spcPts val="0"/>
                        </a:spcAft>
                        <a:buClrTx/>
                        <a:buSzTx/>
                        <a:buFontTx/>
                        <a:buNone/>
                        <a:tabLst/>
                        <a:defRPr/>
                      </a:pPr>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Average market return:</a:t>
                      </a:r>
                    </a:p>
                    <a:p>
                      <a:pPr marL="0" marR="0" lvl="0" indent="0" algn="l" defTabSz="1097253" rtl="0" eaLnBrk="1" fontAlgn="auto" latinLnBrk="0" hangingPunct="1">
                        <a:lnSpc>
                          <a:spcPct val="100000"/>
                        </a:lnSpc>
                        <a:spcBef>
                          <a:spcPts val="0"/>
                        </a:spcBef>
                        <a:spcAft>
                          <a:spcPts val="0"/>
                        </a:spcAft>
                        <a:buClrTx/>
                        <a:buSzTx/>
                        <a:buFontTx/>
                        <a:buNone/>
                        <a:tabLst/>
                        <a:defRPr/>
                      </a:pPr>
                      <a:r>
                        <a:rPr lang="en-US" sz="1800" b="0" i="0" dirty="0">
                          <a:solidFill>
                            <a:srgbClr val="002577"/>
                          </a:solidFill>
                          <a:latin typeface="Segoe UI" panose="020B0502040204020203" pitchFamily="34" charset="0"/>
                          <a:cs typeface="Segoe UI" panose="020B0502040204020203" pitchFamily="34" charset="0"/>
                        </a:rPr>
                        <a:t>Years 28-30</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15F66"/>
                          </a:solidFill>
                          <a:latin typeface="Segoe UI" panose="020B0502040204020203" pitchFamily="34" charset="0"/>
                          <a:ea typeface="Segoe UI" panose="020B0502040204020203" pitchFamily="34" charset="0"/>
                          <a:cs typeface="Segoe UI" panose="020B0502040204020203" pitchFamily="34" charset="0"/>
                        </a:rPr>
                        <a:t>Portfolio exhausted </a:t>
                      </a:r>
                      <a:br>
                        <a:rPr lang="en-US" sz="1800" b="0" dirty="0">
                          <a:solidFill>
                            <a:srgbClr val="015F66"/>
                          </a:solidFill>
                          <a:latin typeface="Segoe UI" panose="020B0502040204020203" pitchFamily="34" charset="0"/>
                          <a:ea typeface="Segoe UI" panose="020B0502040204020203" pitchFamily="34" charset="0"/>
                          <a:cs typeface="Segoe UI" panose="020B0502040204020203" pitchFamily="34" charset="0"/>
                        </a:rPr>
                      </a:br>
                      <a:r>
                        <a:rPr lang="en-US" sz="1800" b="0" dirty="0">
                          <a:solidFill>
                            <a:srgbClr val="015F66"/>
                          </a:solidFill>
                          <a:latin typeface="Segoe UI" panose="020B0502040204020203" pitchFamily="34" charset="0"/>
                          <a:ea typeface="Segoe UI" panose="020B0502040204020203" pitchFamily="34" charset="0"/>
                          <a:cs typeface="Segoe UI" panose="020B0502040204020203" pitchFamily="34" charset="0"/>
                        </a:rPr>
                        <a:t>by 18 years</a:t>
                      </a:r>
                      <a:endParaRPr lang="en-US" sz="1800" b="0" i="0" dirty="0">
                        <a:solidFill>
                          <a:srgbClr val="015F66"/>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C00000"/>
                          </a:solidFill>
                          <a:latin typeface="Segoe UI" panose="020B0502040204020203" pitchFamily="34" charset="0"/>
                          <a:ea typeface="Segoe UI" panose="020B0502040204020203" pitchFamily="34" charset="0"/>
                          <a:cs typeface="Segoe UI" panose="020B0502040204020203" pitchFamily="34" charset="0"/>
                        </a:rPr>
                        <a:t>-10.87%</a:t>
                      </a:r>
                      <a:endParaRPr lang="en-US" sz="1800" b="0" i="0" dirty="0">
                        <a:solidFill>
                          <a:srgbClr val="C00000"/>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9282583"/>
                  </a:ext>
                </a:extLst>
              </a:tr>
              <a:tr h="776790">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Result: How long $ lasted</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18 years</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30 Years</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9573332"/>
                  </a:ext>
                </a:extLst>
              </a:tr>
              <a:tr h="660372">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Result: $ amount left</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a:solidFill>
                            <a:srgbClr val="002577"/>
                          </a:solidFill>
                          <a:latin typeface="Segoe UI" panose="020B0502040204020203" pitchFamily="34" charset="0"/>
                          <a:ea typeface="Segoe UI" panose="020B0502040204020203" pitchFamily="34" charset="0"/>
                          <a:cs typeface="Segoe UI" panose="020B0502040204020203" pitchFamily="34" charset="0"/>
                        </a:rPr>
                        <a:t>$632,606.11</a:t>
                      </a:r>
                      <a:endParaRPr lang="en-US" sz="1800" b="0" i="0" dirty="0">
                        <a:solidFill>
                          <a:srgbClr val="002577"/>
                        </a:solidFill>
                        <a:latin typeface="Segoe UI" panose="020B0502040204020203" pitchFamily="34" charset="0"/>
                        <a:cs typeface="Segoe UI" panose="020B0502040204020203"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5787B"/>
                      </a:solidFill>
                      <a:prstDash val="solid"/>
                      <a:round/>
                      <a:headEnd type="none" w="med" len="med"/>
                      <a:tailEnd type="none" w="med" len="med"/>
                    </a:lnT>
                    <a:lnB w="6350" cap="flat" cmpd="sng" algn="ctr">
                      <a:solidFill>
                        <a:srgbClr val="75787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3650006"/>
                  </a:ext>
                </a:extLst>
              </a:tr>
            </a:tbl>
          </a:graphicData>
        </a:graphic>
      </p:graphicFrame>
      <p:sp>
        <p:nvSpPr>
          <p:cNvPr id="6" name="Subtitle 5">
            <a:extLst>
              <a:ext uri="{FF2B5EF4-FFF2-40B4-BE49-F238E27FC236}">
                <a16:creationId xmlns:a16="http://schemas.microsoft.com/office/drawing/2014/main" id="{920710C4-921C-4290-9BF2-57934F8B92FB}"/>
              </a:ext>
            </a:extLst>
          </p:cNvPr>
          <p:cNvSpPr>
            <a:spLocks noGrp="1"/>
          </p:cNvSpPr>
          <p:nvPr>
            <p:ph type="subTitle" idx="1"/>
          </p:nvPr>
        </p:nvSpPr>
        <p:spPr>
          <a:xfrm>
            <a:off x="6919274" y="320512"/>
            <a:ext cx="4289196" cy="650449"/>
          </a:xfrm>
        </p:spPr>
        <p:txBody>
          <a:bodyPr/>
          <a:lstStyle/>
          <a:p>
            <a:r>
              <a:rPr lang="en-US" dirty="0"/>
              <a:t>Sus</a:t>
            </a:r>
          </a:p>
        </p:txBody>
      </p:sp>
      <p:sp>
        <p:nvSpPr>
          <p:cNvPr id="13" name="TextBox 12">
            <a:extLst>
              <a:ext uri="{FF2B5EF4-FFF2-40B4-BE49-F238E27FC236}">
                <a16:creationId xmlns:a16="http://schemas.microsoft.com/office/drawing/2014/main" id="{F60F7C0D-D86D-45A5-A6AD-E5C7C89CA59E}"/>
              </a:ext>
            </a:extLst>
          </p:cNvPr>
          <p:cNvSpPr txBox="1"/>
          <p:nvPr/>
        </p:nvSpPr>
        <p:spPr>
          <a:xfrm>
            <a:off x="188536" y="669303"/>
            <a:ext cx="7107810" cy="707886"/>
          </a:xfrm>
          <a:prstGeom prst="rect">
            <a:avLst/>
          </a:prstGeom>
          <a:noFill/>
        </p:spPr>
        <p:txBody>
          <a:bodyPr wrap="square" rtlCol="0">
            <a:spAutoFit/>
          </a:bodyPr>
          <a:lstStyle/>
          <a:p>
            <a:pPr algn="ctr"/>
            <a:r>
              <a:rPr lang="en-US" sz="4000" dirty="0">
                <a:solidFill>
                  <a:srgbClr val="002577"/>
                </a:solidFill>
              </a:rPr>
              <a:t>Sustainable withdrawal rates</a:t>
            </a:r>
          </a:p>
        </p:txBody>
      </p:sp>
    </p:spTree>
    <p:extLst>
      <p:ext uri="{BB962C8B-B14F-4D97-AF65-F5344CB8AC3E}">
        <p14:creationId xmlns:p14="http://schemas.microsoft.com/office/powerpoint/2010/main" val="1335720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E8C89-2E37-194E-BF71-E2F6A90276F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1000" b="1" i="0" u="none" strike="noStrike" kern="1200" cap="none" spc="0" normalizeH="0" baseline="0" noProof="0" smtClean="0">
                <a:ln>
                  <a:noFill/>
                </a:ln>
                <a:solidFill>
                  <a:srgbClr val="002677"/>
                </a:solidFill>
                <a:effectLst/>
                <a:uLnTx/>
                <a:uFillTx/>
                <a:latin typeface="IBM Eliot Sans Medium" panose="020B0703050000000000"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dirty="0">
              <a:ln>
                <a:noFill/>
              </a:ln>
              <a:solidFill>
                <a:srgbClr val="002677"/>
              </a:solidFill>
              <a:effectLst/>
              <a:uLnTx/>
              <a:uFillTx/>
              <a:latin typeface="IBM Eliot Sans Medium" panose="020B0703050000000000" pitchFamily="34" charset="0"/>
              <a:ea typeface="+mn-ea"/>
              <a:cs typeface="+mn-cs"/>
              <a:sym typeface="Segoe UI" panose="020B0502040204020203" pitchFamily="34" charset="0"/>
            </a:endParaRPr>
          </a:p>
        </p:txBody>
      </p:sp>
      <p:sp>
        <p:nvSpPr>
          <p:cNvPr id="4" name="TextBox 3">
            <a:extLst>
              <a:ext uri="{FF2B5EF4-FFF2-40B4-BE49-F238E27FC236}">
                <a16:creationId xmlns:a16="http://schemas.microsoft.com/office/drawing/2014/main" id="{B88796E5-2EF2-DF4C-B62C-8D481FEB32B3}"/>
              </a:ext>
            </a:extLst>
          </p:cNvPr>
          <p:cNvSpPr txBox="1"/>
          <p:nvPr/>
        </p:nvSpPr>
        <p:spPr>
          <a:xfrm>
            <a:off x="11239209" y="2171700"/>
            <a:ext cx="184731" cy="10926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5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34" name="Title 16">
            <a:extLst>
              <a:ext uri="{FF2B5EF4-FFF2-40B4-BE49-F238E27FC236}">
                <a16:creationId xmlns:a16="http://schemas.microsoft.com/office/drawing/2014/main" id="{A7DFB06F-10C6-CB48-8FA4-6ADBD7809967}"/>
              </a:ext>
            </a:extLst>
          </p:cNvPr>
          <p:cNvSpPr txBox="1">
            <a:spLocks/>
          </p:cNvSpPr>
          <p:nvPr/>
        </p:nvSpPr>
        <p:spPr>
          <a:xfrm>
            <a:off x="412557" y="7121650"/>
            <a:ext cx="13763780" cy="439103"/>
          </a:xfrm>
          <a:prstGeom prst="rect">
            <a:avLst/>
          </a:prstGeom>
        </p:spPr>
        <p:txBody>
          <a:bodyPr anchor="t">
            <a:noAutofit/>
          </a:bodyPr>
          <a:lstStyle>
            <a:lvl1pPr algn="l" defTabSz="1097198" rtl="0" eaLnBrk="1" latinLnBrk="0" hangingPunct="1">
              <a:lnSpc>
                <a:spcPct val="90000"/>
              </a:lnSpc>
              <a:spcBef>
                <a:spcPct val="0"/>
              </a:spcBef>
              <a:buNone/>
              <a:defRPr sz="3500" b="1" i="0" kern="1200">
                <a:solidFill>
                  <a:srgbClr val="002677"/>
                </a:solidFill>
                <a:latin typeface="IBM Eliot Sans Medium" panose="020B0703050000000000" pitchFamily="34" charset="0"/>
                <a:ea typeface="+mj-ea"/>
                <a:cs typeface="+mj-cs"/>
              </a:defRPr>
            </a:lvl1pPr>
          </a:lstStyle>
          <a:p>
            <a:pPr marL="0" marR="0" lvl="0" indent="0" algn="l" defTabSz="10971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This example is a hypothetical intended for illustrative purposes only and is not indicative of the actual performance of any particular product. These figures are are not intended to represent the performance of any specific investment, insurance contract, or other financial product. This example does not take into account the impact of any fees or taxes.</a:t>
            </a:r>
            <a:endParaRPr kumimoji="0" lang="en-US" sz="1000" b="0" i="0" u="none" strike="noStrike" kern="1200" cap="none" spc="0" normalizeH="0" baseline="0" noProof="0" dirty="0">
              <a:ln>
                <a:noFill/>
              </a:ln>
              <a:solidFill>
                <a:schemeClr val="tx1"/>
              </a:solidFill>
              <a:effectLst/>
              <a:uLnTx/>
              <a:uFillTx/>
            </a:endParaRPr>
          </a:p>
        </p:txBody>
      </p:sp>
      <p:graphicFrame>
        <p:nvGraphicFramePr>
          <p:cNvPr id="3" name="Table 2">
            <a:extLst>
              <a:ext uri="{FF2B5EF4-FFF2-40B4-BE49-F238E27FC236}">
                <a16:creationId xmlns:a16="http://schemas.microsoft.com/office/drawing/2014/main" id="{A8CCEC66-7B88-4922-B6BB-5B1DD55359A3}"/>
              </a:ext>
            </a:extLst>
          </p:cNvPr>
          <p:cNvGraphicFramePr>
            <a:graphicFrameLocks noGrp="1"/>
          </p:cNvGraphicFramePr>
          <p:nvPr>
            <p:extLst>
              <p:ext uri="{D42A27DB-BD31-4B8C-83A1-F6EECF244321}">
                <p14:modId xmlns:p14="http://schemas.microsoft.com/office/powerpoint/2010/main" val="3071344720"/>
              </p:ext>
            </p:extLst>
          </p:nvPr>
        </p:nvGraphicFramePr>
        <p:xfrm>
          <a:off x="447039" y="1440634"/>
          <a:ext cx="13533120" cy="5637291"/>
        </p:xfrm>
        <a:graphic>
          <a:graphicData uri="http://schemas.openxmlformats.org/drawingml/2006/table">
            <a:tbl>
              <a:tblPr bandRow="1"/>
              <a:tblGrid>
                <a:gridCol w="914400">
                  <a:extLst>
                    <a:ext uri="{9D8B030D-6E8A-4147-A177-3AD203B41FA5}">
                      <a16:colId xmlns:a16="http://schemas.microsoft.com/office/drawing/2014/main" val="984950283"/>
                    </a:ext>
                  </a:extLst>
                </a:gridCol>
                <a:gridCol w="1097280">
                  <a:extLst>
                    <a:ext uri="{9D8B030D-6E8A-4147-A177-3AD203B41FA5}">
                      <a16:colId xmlns:a16="http://schemas.microsoft.com/office/drawing/2014/main" val="1014744854"/>
                    </a:ext>
                  </a:extLst>
                </a:gridCol>
                <a:gridCol w="1371600">
                  <a:extLst>
                    <a:ext uri="{9D8B030D-6E8A-4147-A177-3AD203B41FA5}">
                      <a16:colId xmlns:a16="http://schemas.microsoft.com/office/drawing/2014/main" val="319718062"/>
                    </a:ext>
                  </a:extLst>
                </a:gridCol>
                <a:gridCol w="914400">
                  <a:extLst>
                    <a:ext uri="{9D8B030D-6E8A-4147-A177-3AD203B41FA5}">
                      <a16:colId xmlns:a16="http://schemas.microsoft.com/office/drawing/2014/main" val="1385243629"/>
                    </a:ext>
                  </a:extLst>
                </a:gridCol>
                <a:gridCol w="1097280">
                  <a:extLst>
                    <a:ext uri="{9D8B030D-6E8A-4147-A177-3AD203B41FA5}">
                      <a16:colId xmlns:a16="http://schemas.microsoft.com/office/drawing/2014/main" val="3224300352"/>
                    </a:ext>
                  </a:extLst>
                </a:gridCol>
                <a:gridCol w="1371600">
                  <a:extLst>
                    <a:ext uri="{9D8B030D-6E8A-4147-A177-3AD203B41FA5}">
                      <a16:colId xmlns:a16="http://schemas.microsoft.com/office/drawing/2014/main" val="4130627148"/>
                    </a:ext>
                  </a:extLst>
                </a:gridCol>
                <a:gridCol w="914400">
                  <a:extLst>
                    <a:ext uri="{9D8B030D-6E8A-4147-A177-3AD203B41FA5}">
                      <a16:colId xmlns:a16="http://schemas.microsoft.com/office/drawing/2014/main" val="3464901823"/>
                    </a:ext>
                  </a:extLst>
                </a:gridCol>
                <a:gridCol w="1097280">
                  <a:extLst>
                    <a:ext uri="{9D8B030D-6E8A-4147-A177-3AD203B41FA5}">
                      <a16:colId xmlns:a16="http://schemas.microsoft.com/office/drawing/2014/main" val="3402793253"/>
                    </a:ext>
                  </a:extLst>
                </a:gridCol>
                <a:gridCol w="1371600">
                  <a:extLst>
                    <a:ext uri="{9D8B030D-6E8A-4147-A177-3AD203B41FA5}">
                      <a16:colId xmlns:a16="http://schemas.microsoft.com/office/drawing/2014/main" val="3717770744"/>
                    </a:ext>
                  </a:extLst>
                </a:gridCol>
                <a:gridCol w="914400">
                  <a:extLst>
                    <a:ext uri="{9D8B030D-6E8A-4147-A177-3AD203B41FA5}">
                      <a16:colId xmlns:a16="http://schemas.microsoft.com/office/drawing/2014/main" val="385897814"/>
                    </a:ext>
                  </a:extLst>
                </a:gridCol>
                <a:gridCol w="1097280">
                  <a:extLst>
                    <a:ext uri="{9D8B030D-6E8A-4147-A177-3AD203B41FA5}">
                      <a16:colId xmlns:a16="http://schemas.microsoft.com/office/drawing/2014/main" val="4015807604"/>
                    </a:ext>
                  </a:extLst>
                </a:gridCol>
                <a:gridCol w="1371600">
                  <a:extLst>
                    <a:ext uri="{9D8B030D-6E8A-4147-A177-3AD203B41FA5}">
                      <a16:colId xmlns:a16="http://schemas.microsoft.com/office/drawing/2014/main" val="3135051142"/>
                    </a:ext>
                  </a:extLst>
                </a:gridCol>
              </a:tblGrid>
              <a:tr h="657726">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Age</a:t>
                      </a:r>
                    </a:p>
                  </a:txBody>
                  <a:tcPr marT="9144" marB="9144" anchor="ctr">
                    <a:lnL w="6350" cap="flat" cmpd="sng" algn="ctr">
                      <a:no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sz="1600" b="1" i="0" u="none" strike="noStrike" dirty="0">
                          <a:solidFill>
                            <a:srgbClr val="FFFFFF"/>
                          </a:solidFill>
                          <a:effectLst/>
                          <a:latin typeface="Segoe UI" panose="020B0502040204020203" pitchFamily="34" charset="0"/>
                          <a:cs typeface="Segoe UI" panose="020B0502040204020203" pitchFamily="34" charset="0"/>
                        </a:rPr>
                        <a:t>Annual Return</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015F66"/>
                    </a:solidFill>
                  </a:tcPr>
                </a:tc>
                <a:tc>
                  <a:txBody>
                    <a:bodyPr/>
                    <a:lstStyle/>
                    <a:p>
                      <a:pPr algn="l" rtl="0" fontAlgn="ctr"/>
                      <a:r>
                        <a:rPr lang="en-US" sz="1600" b="0" i="0" u="none" strike="noStrike" dirty="0">
                          <a:solidFill>
                            <a:srgbClr val="FFFFFF"/>
                          </a:solidFill>
                          <a:effectLst/>
                          <a:latin typeface="Segoe UI" panose="020B0502040204020203" pitchFamily="34" charset="0"/>
                          <a:cs typeface="Segoe UI" panose="020B0502040204020203" pitchFamily="34" charset="0"/>
                        </a:rPr>
                        <a:t>Year End Value</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015F66"/>
                    </a:solidFill>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Age</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sz="1600" b="1" i="0" u="none" strike="noStrike" dirty="0">
                          <a:solidFill>
                            <a:srgbClr val="FFFFFF"/>
                          </a:solidFill>
                          <a:effectLst/>
                          <a:latin typeface="Segoe UI" panose="020B0502040204020203" pitchFamily="34" charset="0"/>
                          <a:cs typeface="Segoe UI" panose="020B0502040204020203" pitchFamily="34" charset="0"/>
                        </a:rPr>
                        <a:t>Annual Return</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015F66"/>
                    </a:solidFill>
                  </a:tcPr>
                </a:tc>
                <a:tc>
                  <a:txBody>
                    <a:bodyPr/>
                    <a:lstStyle/>
                    <a:p>
                      <a:pPr algn="l" rtl="0" fontAlgn="ctr"/>
                      <a:r>
                        <a:rPr lang="en-US" sz="1600" b="0" i="0" u="none" strike="noStrike" dirty="0">
                          <a:solidFill>
                            <a:srgbClr val="FFFFFF"/>
                          </a:solidFill>
                          <a:effectLst/>
                          <a:latin typeface="Segoe UI" panose="020B0502040204020203" pitchFamily="34" charset="0"/>
                          <a:cs typeface="Segoe UI" panose="020B0502040204020203" pitchFamily="34" charset="0"/>
                        </a:rPr>
                        <a:t>Year End Value</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015F66"/>
                    </a:solidFill>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Age</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sz="1600" b="1" i="0" u="none" strike="noStrike" dirty="0">
                          <a:solidFill>
                            <a:srgbClr val="FFFFFF"/>
                          </a:solidFill>
                          <a:effectLst/>
                          <a:latin typeface="Segoe UI" panose="020B0502040204020203" pitchFamily="34" charset="0"/>
                          <a:cs typeface="Segoe UI" panose="020B0502040204020203" pitchFamily="34" charset="0"/>
                        </a:rPr>
                        <a:t>Annual Return</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fontAlgn="ctr"/>
                      <a:r>
                        <a:rPr lang="en-US" sz="1600" b="0" i="0" u="none" strike="noStrike" dirty="0">
                          <a:solidFill>
                            <a:srgbClr val="FFFFFF"/>
                          </a:solidFill>
                          <a:effectLst/>
                          <a:latin typeface="Segoe UI" panose="020B0502040204020203" pitchFamily="34" charset="0"/>
                          <a:cs typeface="Segoe UI" panose="020B0502040204020203" pitchFamily="34" charset="0"/>
                        </a:rPr>
                        <a:t>Year End Value</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Age</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sz="1600" b="1" i="0" u="none" strike="noStrike" dirty="0">
                          <a:solidFill>
                            <a:srgbClr val="FFFFFF"/>
                          </a:solidFill>
                          <a:effectLst/>
                          <a:latin typeface="Segoe UI" panose="020B0502040204020203" pitchFamily="34" charset="0"/>
                          <a:cs typeface="Segoe UI" panose="020B0502040204020203" pitchFamily="34" charset="0"/>
                        </a:rPr>
                        <a:t>Annual Return</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fontAlgn="ctr"/>
                      <a:r>
                        <a:rPr lang="en-US" sz="1600" b="0" i="0" u="none" strike="noStrike" dirty="0">
                          <a:solidFill>
                            <a:srgbClr val="FFFFFF"/>
                          </a:solidFill>
                          <a:effectLst/>
                          <a:latin typeface="Segoe UI" panose="020B0502040204020203" pitchFamily="34" charset="0"/>
                          <a:cs typeface="Segoe UI" panose="020B0502040204020203" pitchFamily="34" charset="0"/>
                        </a:rPr>
                        <a:t>Year End Value</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92412919"/>
                  </a:ext>
                </a:extLst>
              </a:tr>
              <a:tr h="437649">
                <a:tc>
                  <a:txBody>
                    <a:bodyPr/>
                    <a:lstStyle/>
                    <a:p>
                      <a:pPr algn="l" rtl="0" fontAlgn="ctr"/>
                      <a:r>
                        <a:rPr lang="en-US" sz="1600" b="1" i="0" u="none" strike="noStrike" dirty="0">
                          <a:solidFill>
                            <a:schemeClr val="tx1"/>
                          </a:solidFill>
                          <a:effectLst/>
                          <a:latin typeface="Segoe UI" panose="020B0502040204020203" pitchFamily="34" charset="0"/>
                          <a:cs typeface="Segoe UI" panose="020B0502040204020203" pitchFamily="34" charset="0"/>
                        </a:rPr>
                        <a:t>65</a:t>
                      </a:r>
                    </a:p>
                  </a:txBody>
                  <a:tcPr marT="9144" marB="9144" anchor="ctr">
                    <a:lnL w="6350" cap="flat" cmpd="sng" algn="ctr">
                      <a:no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600" b="0" i="0" u="none" strike="noStrike" dirty="0">
                          <a:solidFill>
                            <a:srgbClr val="000000"/>
                          </a:solidFill>
                          <a:effectLst/>
                          <a:latin typeface="Segoe UI" panose="020B0502040204020203" pitchFamily="34" charset="0"/>
                          <a:cs typeface="Segoe UI" panose="020B0502040204020203" pitchFamily="34" charset="0"/>
                        </a:rPr>
                        <a:t> </a:t>
                      </a:r>
                    </a:p>
                  </a:txBody>
                  <a:tcPr marT="9144" marB="9144">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$1,000,000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1" i="0" u="none" strike="noStrike" dirty="0">
                          <a:solidFill>
                            <a:schemeClr val="tx1"/>
                          </a:solidFill>
                          <a:effectLst/>
                          <a:latin typeface="Segoe UI" panose="020B0502040204020203" pitchFamily="34" charset="0"/>
                          <a:cs typeface="Segoe UI" panose="020B0502040204020203" pitchFamily="34" charset="0"/>
                        </a:rPr>
                        <a:t>78</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$3,265,247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1" i="0" u="none" strike="noStrike" dirty="0">
                          <a:solidFill>
                            <a:schemeClr val="tx1"/>
                          </a:solidFill>
                          <a:effectLst/>
                          <a:latin typeface="Segoe UI" panose="020B0502040204020203" pitchFamily="34" charset="0"/>
                          <a:cs typeface="Segoe UI" panose="020B0502040204020203" pitchFamily="34" charset="0"/>
                        </a:rPr>
                        <a:t>65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600" b="0" i="0" u="none" strike="noStrike" dirty="0">
                          <a:solidFill>
                            <a:srgbClr val="000000"/>
                          </a:solidFill>
                          <a:effectLst/>
                          <a:latin typeface="Segoe UI" panose="020B0502040204020203" pitchFamily="34" charset="0"/>
                          <a:cs typeface="Segoe UI" panose="020B0502040204020203" pitchFamily="34" charset="0"/>
                        </a:rPr>
                        <a:t> </a:t>
                      </a:r>
                    </a:p>
                  </a:txBody>
                  <a:tcPr marT="9144" marB="9144">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$1,000,000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1" i="0" u="none" strike="noStrike" dirty="0">
                          <a:solidFill>
                            <a:schemeClr val="tx1"/>
                          </a:solidFill>
                          <a:effectLst/>
                          <a:latin typeface="Segoe UI" panose="020B0502040204020203" pitchFamily="34" charset="0"/>
                          <a:cs typeface="Segoe UI" panose="020B0502040204020203" pitchFamily="34" charset="0"/>
                        </a:rPr>
                        <a:t>78</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$1,116,291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911728"/>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66</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$1,050,000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79</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$3,428,510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66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$750,000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79</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$826,056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7416935"/>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67</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28%</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$1,344,000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80</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14%</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$3,908,501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67</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-14%</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$645,000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80</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22%</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$1,007,788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5460141"/>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68</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22%</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$1,639,680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81</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24%</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$4,846,541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68</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-10%</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$580,000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81</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23%</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$1,239,579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9698227"/>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69</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$1,557,696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82</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14%</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$5,525,057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69</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$673,380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82</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$1,437,912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066283"/>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70</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20%</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$1,869,235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83</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8%</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$5,967,062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70</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21%</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$814,790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83</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9%</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$1,567,324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389644"/>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71</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19%</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$2,224,390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84</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$5,012,332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71</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$855,529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84</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23%</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$1,927,808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4706758"/>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72</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23%</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$2,736,000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$5,262,949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72</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$718,645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19%</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$2,294,092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2603389"/>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73</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9%</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$2,982,240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21%</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$6,368,168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73</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8%</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$776,136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20%</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$2,752,910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9640007"/>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74</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$3,459,398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87</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$7,387,075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74</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14%</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$884,795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87</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$2,615,264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7621294"/>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75</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23%</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$4,255,059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88</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-10%</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$6,648,367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24%</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$1,097,146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88</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22%</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$3,190,623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175828"/>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76</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22%</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$5,191,172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89</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-14%</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$5,717,596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14%</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$1,250,747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89</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28%</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$4,083,997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7704150"/>
                  </a:ext>
                </a:extLst>
              </a:tr>
              <a:tr h="340393">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77</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-26%</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$3,841,468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90</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-25%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$4,288,197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77</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rgbClr val="002577"/>
                          </a:solidFill>
                          <a:effectLst/>
                          <a:latin typeface="Segoe UI" panose="020B0502040204020203" pitchFamily="34" charset="0"/>
                          <a:cs typeface="Segoe UI" panose="020B0502040204020203" pitchFamily="34" charset="0"/>
                        </a:rPr>
                        <a:t>$1,313,284 </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0" i="0" u="none" strike="noStrike" dirty="0">
                          <a:solidFill>
                            <a:schemeClr val="tx1"/>
                          </a:solidFill>
                          <a:effectLst/>
                          <a:latin typeface="Segoe UI" panose="020B0502040204020203" pitchFamily="34" charset="0"/>
                          <a:cs typeface="Segoe UI" panose="020B0502040204020203" pitchFamily="34" charset="0"/>
                        </a:rPr>
                        <a:t>90</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5%</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600" b="1" i="0" u="none" strike="noStrike" dirty="0">
                          <a:solidFill>
                            <a:srgbClr val="002577"/>
                          </a:solidFill>
                          <a:effectLst/>
                          <a:latin typeface="Segoe UI" panose="020B0502040204020203" pitchFamily="34" charset="0"/>
                          <a:cs typeface="Segoe UI" panose="020B0502040204020203" pitchFamily="34" charset="0"/>
                        </a:rPr>
                        <a:t>$4,288,197 </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8450746"/>
                  </a:ext>
                </a:extLst>
              </a:tr>
              <a:tr h="457200">
                <a:tc>
                  <a:txBody>
                    <a:bodyPr/>
                    <a:lstStyle/>
                    <a:p>
                      <a:pPr algn="l" rtl="0" fontAlgn="ctr"/>
                      <a:r>
                        <a:rPr lang="en-US" sz="1400" b="0" i="0" u="none" strike="noStrike" dirty="0">
                          <a:solidFill>
                            <a:schemeClr val="tx1"/>
                          </a:solidFill>
                          <a:effectLst/>
                          <a:latin typeface="Segoe UI" panose="020B0502040204020203" pitchFamily="34" charset="0"/>
                          <a:cs typeface="Segoe UI" panose="020B0502040204020203" pitchFamily="34" charset="0"/>
                        </a:rPr>
                        <a:t>Ave. Return</a:t>
                      </a:r>
                    </a:p>
                  </a:txBody>
                  <a:tcPr marT="9144" marB="9144" anchor="ctr">
                    <a:lnL>
                      <a:noFill/>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bg1"/>
                    </a:solidFill>
                  </a:tcPr>
                </a:tc>
                <a:tc gridSpan="5">
                  <a:txBody>
                    <a:bodyPr/>
                    <a:lstStyle/>
                    <a:p>
                      <a:pPr algn="ctr" rtl="0" fontAlgn="ctr"/>
                      <a:r>
                        <a:rPr lang="en-US" sz="2400" b="1" i="0" u="none" strike="noStrike" dirty="0">
                          <a:solidFill>
                            <a:srgbClr val="FFFFFF"/>
                          </a:solidFill>
                          <a:effectLst/>
                          <a:latin typeface="Segoe UI" panose="020B0502040204020203" pitchFamily="34" charset="0"/>
                          <a:cs typeface="Segoe UI" panose="020B0502040204020203" pitchFamily="34" charset="0"/>
                        </a:rPr>
                        <a:t>6.00%</a:t>
                      </a:r>
                    </a:p>
                  </a:txBody>
                  <a:tcPr marT="9144" marB="9144"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rgbClr val="015F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rtl="0" fontAlgn="ctr"/>
                      <a:r>
                        <a:rPr lang="en-US" sz="2400" b="1" i="0" u="none" strike="noStrike" dirty="0">
                          <a:solidFill>
                            <a:srgbClr val="FFFFFF"/>
                          </a:solidFill>
                          <a:effectLst/>
                          <a:latin typeface="Segoe UI" panose="020B0502040204020203" pitchFamily="34" charset="0"/>
                          <a:cs typeface="Segoe UI" panose="020B0502040204020203" pitchFamily="34" charset="0"/>
                        </a:rPr>
                        <a:t>6.00%</a:t>
                      </a:r>
                    </a:p>
                  </a:txBody>
                  <a:tcPr marT="9144" marB="9144" anchor="ctr">
                    <a:lnL w="6350" cap="flat" cmpd="sng" algn="ctr">
                      <a:solidFill>
                        <a:schemeClr val="accent5">
                          <a:lumMod val="75000"/>
                        </a:schemeClr>
                      </a:solidFill>
                      <a:prstDash val="solid"/>
                      <a:round/>
                      <a:headEnd type="none" w="med" len="med"/>
                      <a:tailEnd type="none" w="med" len="med"/>
                    </a:lnL>
                    <a:lnR>
                      <a:noFill/>
                    </a:lnR>
                    <a:lnT w="6350" cap="flat" cmpd="sng" algn="ctr">
                      <a:solidFill>
                        <a:schemeClr val="accent5">
                          <a:lumMod val="75000"/>
                        </a:schemeClr>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9908529"/>
                  </a:ext>
                </a:extLst>
              </a:tr>
            </a:tbl>
          </a:graphicData>
        </a:graphic>
      </p:graphicFrame>
      <p:sp>
        <p:nvSpPr>
          <p:cNvPr id="7" name="Rectangle 6">
            <a:extLst>
              <a:ext uri="{FF2B5EF4-FFF2-40B4-BE49-F238E27FC236}">
                <a16:creationId xmlns:a16="http://schemas.microsoft.com/office/drawing/2014/main" id="{A56DCDA2-97EE-403D-98B5-1A8C203BE0DC}"/>
              </a:ext>
            </a:extLst>
          </p:cNvPr>
          <p:cNvSpPr/>
          <p:nvPr/>
        </p:nvSpPr>
        <p:spPr>
          <a:xfrm>
            <a:off x="1249535" y="966080"/>
            <a:ext cx="3934347"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F66"/>
                </a:solidFill>
                <a:effectLst/>
                <a:uLnTx/>
                <a:uFillTx/>
                <a:latin typeface="Segoe UI" panose="020B0502040204020203" pitchFamily="34" charset="0"/>
                <a:ea typeface="+mn-ea"/>
                <a:cs typeface="Segoe UI" panose="020B0502040204020203" pitchFamily="34" charset="0"/>
              </a:rPr>
              <a:t>“Up” Market — Ms. Green</a:t>
            </a:r>
          </a:p>
        </p:txBody>
      </p:sp>
      <p:sp>
        <p:nvSpPr>
          <p:cNvPr id="8" name="Rectangle 7">
            <a:extLst>
              <a:ext uri="{FF2B5EF4-FFF2-40B4-BE49-F238E27FC236}">
                <a16:creationId xmlns:a16="http://schemas.microsoft.com/office/drawing/2014/main" id="{FFE5EF9E-973A-423D-9333-AB90C54820EB}"/>
              </a:ext>
            </a:extLst>
          </p:cNvPr>
          <p:cNvSpPr/>
          <p:nvPr/>
        </p:nvSpPr>
        <p:spPr>
          <a:xfrm>
            <a:off x="7939383" y="952441"/>
            <a:ext cx="4170181"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6AFF"/>
                </a:solidFill>
                <a:effectLst/>
                <a:uLnTx/>
                <a:uFillTx/>
                <a:latin typeface="Segoe UI" panose="020B0502040204020203" pitchFamily="34" charset="0"/>
                <a:ea typeface="+mn-ea"/>
                <a:cs typeface="Segoe UI" panose="020B0502040204020203" pitchFamily="34" charset="0"/>
              </a:rPr>
              <a:t>“Down” Market — Ms. Blue</a:t>
            </a:r>
          </a:p>
        </p:txBody>
      </p:sp>
      <p:sp>
        <p:nvSpPr>
          <p:cNvPr id="11" name="TextBox 10">
            <a:extLst>
              <a:ext uri="{FF2B5EF4-FFF2-40B4-BE49-F238E27FC236}">
                <a16:creationId xmlns:a16="http://schemas.microsoft.com/office/drawing/2014/main" id="{28B5C296-538D-45BE-894A-FCD3086D50AF}"/>
              </a:ext>
            </a:extLst>
          </p:cNvPr>
          <p:cNvSpPr txBox="1"/>
          <p:nvPr/>
        </p:nvSpPr>
        <p:spPr>
          <a:xfrm>
            <a:off x="11239209" y="2171700"/>
            <a:ext cx="184731" cy="10926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5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7844EDFF-DC11-4E53-875E-01B0ACA72C6B}"/>
              </a:ext>
            </a:extLst>
          </p:cNvPr>
          <p:cNvSpPr/>
          <p:nvPr/>
        </p:nvSpPr>
        <p:spPr bwMode="auto">
          <a:xfrm>
            <a:off x="1345455" y="1439153"/>
            <a:ext cx="1088573" cy="5154516"/>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22" name="Rectangle 21">
            <a:extLst>
              <a:ext uri="{FF2B5EF4-FFF2-40B4-BE49-F238E27FC236}">
                <a16:creationId xmlns:a16="http://schemas.microsoft.com/office/drawing/2014/main" id="{B0E5F235-C55E-4121-B353-31D8FFF115CC}"/>
              </a:ext>
            </a:extLst>
          </p:cNvPr>
          <p:cNvSpPr/>
          <p:nvPr/>
        </p:nvSpPr>
        <p:spPr bwMode="auto">
          <a:xfrm>
            <a:off x="1345455" y="6599174"/>
            <a:ext cx="5868145" cy="458416"/>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21" name="Rectangle 20">
            <a:extLst>
              <a:ext uri="{FF2B5EF4-FFF2-40B4-BE49-F238E27FC236}">
                <a16:creationId xmlns:a16="http://schemas.microsoft.com/office/drawing/2014/main" id="{C4ED43F5-74E4-4E3C-B7DA-7977A2CECA53}"/>
              </a:ext>
            </a:extLst>
          </p:cNvPr>
          <p:cNvSpPr/>
          <p:nvPr/>
        </p:nvSpPr>
        <p:spPr bwMode="auto">
          <a:xfrm>
            <a:off x="5829556" y="6281056"/>
            <a:ext cx="1384043" cy="315877"/>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24" name="Rectangle 23">
            <a:extLst>
              <a:ext uri="{FF2B5EF4-FFF2-40B4-BE49-F238E27FC236}">
                <a16:creationId xmlns:a16="http://schemas.microsoft.com/office/drawing/2014/main" id="{BA135596-1D8E-4D15-84E8-84296268C6CF}"/>
              </a:ext>
            </a:extLst>
          </p:cNvPr>
          <p:cNvSpPr/>
          <p:nvPr/>
        </p:nvSpPr>
        <p:spPr bwMode="auto">
          <a:xfrm>
            <a:off x="12556759" y="6273956"/>
            <a:ext cx="1409669" cy="308656"/>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25" name="Rectangle 24">
            <a:extLst>
              <a:ext uri="{FF2B5EF4-FFF2-40B4-BE49-F238E27FC236}">
                <a16:creationId xmlns:a16="http://schemas.microsoft.com/office/drawing/2014/main" id="{6635DBDE-A190-43AA-B965-10358EB48C18}"/>
              </a:ext>
            </a:extLst>
          </p:cNvPr>
          <p:cNvSpPr/>
          <p:nvPr/>
        </p:nvSpPr>
        <p:spPr bwMode="auto">
          <a:xfrm>
            <a:off x="7235634" y="6606885"/>
            <a:ext cx="6752829" cy="458416"/>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28" name="Rectangle 27">
            <a:extLst>
              <a:ext uri="{FF2B5EF4-FFF2-40B4-BE49-F238E27FC236}">
                <a16:creationId xmlns:a16="http://schemas.microsoft.com/office/drawing/2014/main" id="{797EC3BB-9A7F-497B-A66F-C95474ABECFF}"/>
              </a:ext>
            </a:extLst>
          </p:cNvPr>
          <p:cNvSpPr/>
          <p:nvPr/>
        </p:nvSpPr>
        <p:spPr bwMode="auto">
          <a:xfrm>
            <a:off x="4741631" y="1433476"/>
            <a:ext cx="1088573" cy="5162669"/>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23" name="Title 3">
            <a:extLst>
              <a:ext uri="{FF2B5EF4-FFF2-40B4-BE49-F238E27FC236}">
                <a16:creationId xmlns:a16="http://schemas.microsoft.com/office/drawing/2014/main" id="{D66E2D05-7340-42EE-A452-3A395579ED48}"/>
              </a:ext>
            </a:extLst>
          </p:cNvPr>
          <p:cNvSpPr txBox="1">
            <a:spLocks noGrp="1"/>
          </p:cNvSpPr>
          <p:nvPr>
            <p:ph type="ctrTitle"/>
          </p:nvPr>
        </p:nvSpPr>
        <p:spPr>
          <a:xfrm>
            <a:off x="187288" y="207182"/>
            <a:ext cx="9430437" cy="461665"/>
          </a:xfrm>
          <a:prstGeom prst="rect">
            <a:avLst/>
          </a:prstGeom>
        </p:spPr>
        <p:txBody>
          <a:bodyPr vert="horz" lIns="91440" tIns="45720" rIns="91440" bIns="45720" rtlCol="0" anchor="b">
            <a:normAutofit fontScale="92500"/>
          </a:bodyPr>
          <a:lstStyle>
            <a:lvl1pPr algn="l" defTabSz="1097280" rtl="0" eaLnBrk="1" latinLnBrk="0" hangingPunct="1">
              <a:lnSpc>
                <a:spcPct val="90000"/>
              </a:lnSpc>
              <a:spcBef>
                <a:spcPct val="0"/>
              </a:spcBef>
              <a:buNone/>
              <a:defRPr sz="3840" kern="1200">
                <a:solidFill>
                  <a:schemeClr val="tx1"/>
                </a:solidFill>
                <a:latin typeface="+mj-lt"/>
                <a:ea typeface="+mj-ea"/>
                <a:cs typeface="+mj-cs"/>
              </a:defRPr>
            </a:lvl1pPr>
          </a:lstStyle>
          <a:p>
            <a:r>
              <a:rPr lang="en-US" sz="2000" b="0" dirty="0">
                <a:solidFill>
                  <a:srgbClr val="002577"/>
                </a:solidFill>
                <a:latin typeface="Segoe UI" panose="020B0502040204020203" pitchFamily="34" charset="0"/>
                <a:ea typeface="Segoe UI" panose="020B0502040204020203" pitchFamily="34" charset="0"/>
              </a:rPr>
              <a:t>STRATEGY 5: Retirement income planning</a:t>
            </a:r>
          </a:p>
        </p:txBody>
      </p:sp>
      <p:sp>
        <p:nvSpPr>
          <p:cNvPr id="26" name="Footer Placeholder 5">
            <a:extLst>
              <a:ext uri="{FF2B5EF4-FFF2-40B4-BE49-F238E27FC236}">
                <a16:creationId xmlns:a16="http://schemas.microsoft.com/office/drawing/2014/main" id="{8D6E4170-FFB2-4E20-9427-29F618394FE7}"/>
              </a:ext>
            </a:extLst>
          </p:cNvPr>
          <p:cNvSpPr txBox="1">
            <a:spLocks/>
          </p:cNvSpPr>
          <p:nvPr/>
        </p:nvSpPr>
        <p:spPr>
          <a:xfrm>
            <a:off x="12030419" y="7626668"/>
            <a:ext cx="1671572" cy="43910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60" b="1" dirty="0">
                <a:solidFill>
                  <a:srgbClr val="002577"/>
                </a:solidFill>
                <a:latin typeface="Segoe UI" panose="020B0502040204020203" pitchFamily="34" charset="0"/>
                <a:cs typeface="Segoe UI" panose="020B0502040204020203" pitchFamily="34" charset="0"/>
              </a:rPr>
              <a:t>Women and Investing</a:t>
            </a:r>
          </a:p>
        </p:txBody>
      </p:sp>
    </p:spTree>
    <p:extLst>
      <p:ext uri="{BB962C8B-B14F-4D97-AF65-F5344CB8AC3E}">
        <p14:creationId xmlns:p14="http://schemas.microsoft.com/office/powerpoint/2010/main" val="1838088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FE6A425-B97B-4B12-8601-5B1CAE0B2BBE}"/>
              </a:ext>
            </a:extLst>
          </p:cNvPr>
          <p:cNvGraphicFramePr>
            <a:graphicFrameLocks noGrp="1"/>
          </p:cNvGraphicFramePr>
          <p:nvPr>
            <p:extLst>
              <p:ext uri="{D42A27DB-BD31-4B8C-83A1-F6EECF244321}">
                <p14:modId xmlns:p14="http://schemas.microsoft.com/office/powerpoint/2010/main" val="1336905782"/>
              </p:ext>
            </p:extLst>
          </p:nvPr>
        </p:nvGraphicFramePr>
        <p:xfrm>
          <a:off x="331814" y="1460795"/>
          <a:ext cx="13601562" cy="5637292"/>
        </p:xfrm>
        <a:graphic>
          <a:graphicData uri="http://schemas.openxmlformats.org/drawingml/2006/table">
            <a:tbl>
              <a:tblPr bandRow="1"/>
              <a:tblGrid>
                <a:gridCol w="554960">
                  <a:extLst>
                    <a:ext uri="{9D8B030D-6E8A-4147-A177-3AD203B41FA5}">
                      <a16:colId xmlns:a16="http://schemas.microsoft.com/office/drawing/2014/main" val="1344865113"/>
                    </a:ext>
                  </a:extLst>
                </a:gridCol>
                <a:gridCol w="1130100">
                  <a:extLst>
                    <a:ext uri="{9D8B030D-6E8A-4147-A177-3AD203B41FA5}">
                      <a16:colId xmlns:a16="http://schemas.microsoft.com/office/drawing/2014/main" val="3088450598"/>
                    </a:ext>
                  </a:extLst>
                </a:gridCol>
                <a:gridCol w="716403">
                  <a:extLst>
                    <a:ext uri="{9D8B030D-6E8A-4147-A177-3AD203B41FA5}">
                      <a16:colId xmlns:a16="http://schemas.microsoft.com/office/drawing/2014/main" val="3145602520"/>
                    </a:ext>
                  </a:extLst>
                </a:gridCol>
                <a:gridCol w="988837">
                  <a:extLst>
                    <a:ext uri="{9D8B030D-6E8A-4147-A177-3AD203B41FA5}">
                      <a16:colId xmlns:a16="http://schemas.microsoft.com/office/drawing/2014/main" val="1619770424"/>
                    </a:ext>
                  </a:extLst>
                </a:gridCol>
                <a:gridCol w="423787">
                  <a:extLst>
                    <a:ext uri="{9D8B030D-6E8A-4147-A177-3AD203B41FA5}">
                      <a16:colId xmlns:a16="http://schemas.microsoft.com/office/drawing/2014/main" val="516781820"/>
                    </a:ext>
                  </a:extLst>
                </a:gridCol>
                <a:gridCol w="1190642">
                  <a:extLst>
                    <a:ext uri="{9D8B030D-6E8A-4147-A177-3AD203B41FA5}">
                      <a16:colId xmlns:a16="http://schemas.microsoft.com/office/drawing/2014/main" val="1861517224"/>
                    </a:ext>
                  </a:extLst>
                </a:gridCol>
                <a:gridCol w="716403">
                  <a:extLst>
                    <a:ext uri="{9D8B030D-6E8A-4147-A177-3AD203B41FA5}">
                      <a16:colId xmlns:a16="http://schemas.microsoft.com/office/drawing/2014/main" val="375078352"/>
                    </a:ext>
                  </a:extLst>
                </a:gridCol>
                <a:gridCol w="1049379">
                  <a:extLst>
                    <a:ext uri="{9D8B030D-6E8A-4147-A177-3AD203B41FA5}">
                      <a16:colId xmlns:a16="http://schemas.microsoft.com/office/drawing/2014/main" val="1940783907"/>
                    </a:ext>
                  </a:extLst>
                </a:gridCol>
                <a:gridCol w="423787">
                  <a:extLst>
                    <a:ext uri="{9D8B030D-6E8A-4147-A177-3AD203B41FA5}">
                      <a16:colId xmlns:a16="http://schemas.microsoft.com/office/drawing/2014/main" val="3540251517"/>
                    </a:ext>
                  </a:extLst>
                </a:gridCol>
                <a:gridCol w="1251183">
                  <a:extLst>
                    <a:ext uri="{9D8B030D-6E8A-4147-A177-3AD203B41FA5}">
                      <a16:colId xmlns:a16="http://schemas.microsoft.com/office/drawing/2014/main" val="895813751"/>
                    </a:ext>
                  </a:extLst>
                </a:gridCol>
                <a:gridCol w="716403">
                  <a:extLst>
                    <a:ext uri="{9D8B030D-6E8A-4147-A177-3AD203B41FA5}">
                      <a16:colId xmlns:a16="http://schemas.microsoft.com/office/drawing/2014/main" val="1248856572"/>
                    </a:ext>
                  </a:extLst>
                </a:gridCol>
                <a:gridCol w="988837">
                  <a:extLst>
                    <a:ext uri="{9D8B030D-6E8A-4147-A177-3AD203B41FA5}">
                      <a16:colId xmlns:a16="http://schemas.microsoft.com/office/drawing/2014/main" val="2757397426"/>
                    </a:ext>
                  </a:extLst>
                </a:gridCol>
                <a:gridCol w="423787">
                  <a:extLst>
                    <a:ext uri="{9D8B030D-6E8A-4147-A177-3AD203B41FA5}">
                      <a16:colId xmlns:a16="http://schemas.microsoft.com/office/drawing/2014/main" val="1243976295"/>
                    </a:ext>
                  </a:extLst>
                </a:gridCol>
                <a:gridCol w="1261272">
                  <a:extLst>
                    <a:ext uri="{9D8B030D-6E8A-4147-A177-3AD203B41FA5}">
                      <a16:colId xmlns:a16="http://schemas.microsoft.com/office/drawing/2014/main" val="2267633247"/>
                    </a:ext>
                  </a:extLst>
                </a:gridCol>
                <a:gridCol w="716403">
                  <a:extLst>
                    <a:ext uri="{9D8B030D-6E8A-4147-A177-3AD203B41FA5}">
                      <a16:colId xmlns:a16="http://schemas.microsoft.com/office/drawing/2014/main" val="395396688"/>
                    </a:ext>
                  </a:extLst>
                </a:gridCol>
                <a:gridCol w="1049379">
                  <a:extLst>
                    <a:ext uri="{9D8B030D-6E8A-4147-A177-3AD203B41FA5}">
                      <a16:colId xmlns:a16="http://schemas.microsoft.com/office/drawing/2014/main" val="884884675"/>
                    </a:ext>
                  </a:extLst>
                </a:gridCol>
              </a:tblGrid>
              <a:tr h="957716">
                <a:tc>
                  <a:txBody>
                    <a:bodyPr/>
                    <a:lstStyle/>
                    <a:p>
                      <a:pPr algn="l" rtl="0" fontAlgn="ctr"/>
                      <a:r>
                        <a:rPr lang="en-US" sz="1400" b="0" i="0" u="none" strike="noStrike" dirty="0">
                          <a:solidFill>
                            <a:schemeClr val="tx1"/>
                          </a:solidFill>
                          <a:effectLst/>
                          <a:latin typeface="Segoe UI" panose="020B0502040204020203" pitchFamily="34" charset="0"/>
                        </a:rPr>
                        <a:t>Age</a:t>
                      </a:r>
                    </a:p>
                  </a:txBody>
                  <a:tcPr marL="67393" marR="5616" marT="5616" marB="0" anchor="ctr">
                    <a:lnL>
                      <a:noFill/>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tcPr>
                </a:tc>
                <a:tc>
                  <a:txBody>
                    <a:bodyPr/>
                    <a:lstStyle/>
                    <a:p>
                      <a:pPr algn="l" rtl="0" fontAlgn="ctr"/>
                      <a:r>
                        <a:rPr lang="en-US" sz="1400" b="1" i="0" u="none" strike="noStrike" dirty="0">
                          <a:solidFill>
                            <a:srgbClr val="FFFFFF"/>
                          </a:solidFill>
                          <a:effectLst/>
                          <a:latin typeface="Segoe UI" panose="020B0502040204020203" pitchFamily="34" charset="0"/>
                        </a:rPr>
                        <a:t>5% Annual Withdrawals</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solidFill>
                      <a:srgbClr val="015F66"/>
                    </a:solidFill>
                  </a:tcPr>
                </a:tc>
                <a:tc>
                  <a:txBody>
                    <a:bodyPr/>
                    <a:lstStyle/>
                    <a:p>
                      <a:pPr algn="l" rtl="0" fontAlgn="ctr"/>
                      <a:r>
                        <a:rPr lang="en-US" sz="1400" b="1" i="0" u="none" strike="noStrike" dirty="0">
                          <a:solidFill>
                            <a:srgbClr val="FFFFFF"/>
                          </a:solidFill>
                          <a:effectLst/>
                          <a:latin typeface="Segoe UI" panose="020B0502040204020203" pitchFamily="34" charset="0"/>
                        </a:rPr>
                        <a:t>Annual Return</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solidFill>
                      <a:srgbClr val="015F66"/>
                    </a:solidFill>
                  </a:tcPr>
                </a:tc>
                <a:tc>
                  <a:txBody>
                    <a:bodyPr/>
                    <a:lstStyle/>
                    <a:p>
                      <a:pPr algn="l" rtl="0" fontAlgn="ctr"/>
                      <a:r>
                        <a:rPr lang="en-US" sz="1400" b="0" i="0" u="none" strike="noStrike" dirty="0">
                          <a:solidFill>
                            <a:srgbClr val="FFFFFF"/>
                          </a:solidFill>
                          <a:effectLst/>
                          <a:latin typeface="Segoe UI" panose="020B0502040204020203" pitchFamily="34" charset="0"/>
                        </a:rPr>
                        <a:t>Year End Value</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solidFill>
                      <a:srgbClr val="015F66"/>
                    </a:solidFill>
                  </a:tcPr>
                </a:tc>
                <a:tc>
                  <a:txBody>
                    <a:bodyPr/>
                    <a:lstStyle/>
                    <a:p>
                      <a:pPr algn="l" rtl="0" fontAlgn="ctr"/>
                      <a:r>
                        <a:rPr lang="en-US" sz="1400" b="0" i="0" u="none" strike="noStrike" dirty="0">
                          <a:solidFill>
                            <a:schemeClr val="tx1"/>
                          </a:solidFill>
                          <a:effectLst/>
                          <a:latin typeface="Segoe UI" panose="020B0502040204020203" pitchFamily="34" charset="0"/>
                        </a:rPr>
                        <a:t>Age</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tcPr>
                </a:tc>
                <a:tc>
                  <a:txBody>
                    <a:bodyPr/>
                    <a:lstStyle/>
                    <a:p>
                      <a:pPr algn="l" rtl="0" fontAlgn="ctr"/>
                      <a:r>
                        <a:rPr lang="en-US" sz="1400" b="1" i="0" u="none" strike="noStrike" dirty="0">
                          <a:solidFill>
                            <a:srgbClr val="FFFFFF"/>
                          </a:solidFill>
                          <a:effectLst/>
                          <a:latin typeface="Segoe UI" panose="020B0502040204020203" pitchFamily="34" charset="0"/>
                        </a:rPr>
                        <a:t>5% Annual Withdrawals</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solidFill>
                      <a:srgbClr val="015F66"/>
                    </a:solidFill>
                  </a:tcPr>
                </a:tc>
                <a:tc>
                  <a:txBody>
                    <a:bodyPr/>
                    <a:lstStyle/>
                    <a:p>
                      <a:pPr algn="l" rtl="0" fontAlgn="ctr"/>
                      <a:r>
                        <a:rPr lang="en-US" sz="1400" b="1" i="0" u="none" strike="noStrike" dirty="0">
                          <a:solidFill>
                            <a:srgbClr val="FFFFFF"/>
                          </a:solidFill>
                          <a:effectLst/>
                          <a:latin typeface="Segoe UI" panose="020B0502040204020203" pitchFamily="34" charset="0"/>
                        </a:rPr>
                        <a:t>Annual Return</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solidFill>
                      <a:srgbClr val="015F66"/>
                    </a:solidFill>
                  </a:tcPr>
                </a:tc>
                <a:tc>
                  <a:txBody>
                    <a:bodyPr/>
                    <a:lstStyle/>
                    <a:p>
                      <a:pPr algn="l" rtl="0" fontAlgn="ctr"/>
                      <a:r>
                        <a:rPr lang="en-US" sz="1400" b="0" i="0" u="none" strike="noStrike" dirty="0">
                          <a:solidFill>
                            <a:srgbClr val="FFFFFF"/>
                          </a:solidFill>
                          <a:effectLst/>
                          <a:latin typeface="Segoe UI" panose="020B0502040204020203" pitchFamily="34" charset="0"/>
                        </a:rPr>
                        <a:t>Year End Value</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solidFill>
                      <a:srgbClr val="015F66"/>
                    </a:solidFill>
                  </a:tcPr>
                </a:tc>
                <a:tc>
                  <a:txBody>
                    <a:bodyPr/>
                    <a:lstStyle/>
                    <a:p>
                      <a:pPr algn="l" rtl="0" fontAlgn="ctr"/>
                      <a:r>
                        <a:rPr lang="en-US" sz="1400" b="0" i="0" u="none" strike="noStrike" dirty="0">
                          <a:solidFill>
                            <a:schemeClr val="tx1"/>
                          </a:solidFill>
                          <a:effectLst/>
                          <a:latin typeface="Segoe UI" panose="020B0502040204020203" pitchFamily="34" charset="0"/>
                        </a:rPr>
                        <a:t>Age</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tcPr>
                </a:tc>
                <a:tc>
                  <a:txBody>
                    <a:bodyPr/>
                    <a:lstStyle/>
                    <a:p>
                      <a:pPr algn="l" rtl="0" fontAlgn="ctr"/>
                      <a:r>
                        <a:rPr lang="en-US" sz="1400" b="1" i="0" u="none" strike="noStrike" dirty="0">
                          <a:solidFill>
                            <a:srgbClr val="FFFFFF"/>
                          </a:solidFill>
                          <a:effectLst/>
                          <a:latin typeface="Segoe UI" panose="020B0502040204020203" pitchFamily="34" charset="0"/>
                        </a:rPr>
                        <a:t>5% Annual Withdrawals</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solidFill>
                      <a:srgbClr val="336AFF"/>
                    </a:solidFill>
                  </a:tcPr>
                </a:tc>
                <a:tc>
                  <a:txBody>
                    <a:bodyPr/>
                    <a:lstStyle/>
                    <a:p>
                      <a:pPr algn="l" rtl="0" fontAlgn="ctr"/>
                      <a:r>
                        <a:rPr lang="en-US" sz="1400" b="1" i="0" u="none" strike="noStrike" dirty="0">
                          <a:solidFill>
                            <a:srgbClr val="FFFFFF"/>
                          </a:solidFill>
                          <a:effectLst/>
                          <a:latin typeface="Segoe UI" panose="020B0502040204020203" pitchFamily="34" charset="0"/>
                        </a:rPr>
                        <a:t>Annual Return</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solidFill>
                      <a:srgbClr val="336AFF"/>
                    </a:solidFill>
                  </a:tcPr>
                </a:tc>
                <a:tc>
                  <a:txBody>
                    <a:bodyPr/>
                    <a:lstStyle/>
                    <a:p>
                      <a:pPr algn="l" rtl="0" fontAlgn="ctr"/>
                      <a:r>
                        <a:rPr lang="en-US" sz="1400" b="0" i="0" u="none" strike="noStrike" dirty="0">
                          <a:solidFill>
                            <a:srgbClr val="FFFFFF"/>
                          </a:solidFill>
                          <a:effectLst/>
                          <a:latin typeface="Segoe UI" panose="020B0502040204020203" pitchFamily="34" charset="0"/>
                        </a:rPr>
                        <a:t>Year End Value</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solidFill>
                      <a:srgbClr val="336AFF"/>
                    </a:solidFill>
                  </a:tcPr>
                </a:tc>
                <a:tc>
                  <a:txBody>
                    <a:bodyPr/>
                    <a:lstStyle/>
                    <a:p>
                      <a:pPr algn="l" rtl="0" fontAlgn="ctr"/>
                      <a:r>
                        <a:rPr lang="en-US" sz="1400" b="0" i="0" u="none" strike="noStrike" dirty="0">
                          <a:solidFill>
                            <a:schemeClr val="tx1"/>
                          </a:solidFill>
                          <a:effectLst/>
                          <a:latin typeface="Segoe UI" panose="020B0502040204020203" pitchFamily="34" charset="0"/>
                        </a:rPr>
                        <a:t>Age</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tcPr>
                </a:tc>
                <a:tc>
                  <a:txBody>
                    <a:bodyPr/>
                    <a:lstStyle/>
                    <a:p>
                      <a:pPr algn="l" rtl="0" fontAlgn="ctr"/>
                      <a:r>
                        <a:rPr lang="en-US" sz="1400" b="1" i="0" u="none" strike="noStrike" dirty="0">
                          <a:solidFill>
                            <a:srgbClr val="FFFFFF"/>
                          </a:solidFill>
                          <a:effectLst/>
                          <a:latin typeface="Segoe UI" panose="020B0502040204020203" pitchFamily="34" charset="0"/>
                        </a:rPr>
                        <a:t>5% Annual Withdrawals</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solidFill>
                      <a:srgbClr val="336AFF"/>
                    </a:solidFill>
                  </a:tcPr>
                </a:tc>
                <a:tc>
                  <a:txBody>
                    <a:bodyPr/>
                    <a:lstStyle/>
                    <a:p>
                      <a:pPr algn="l" rtl="0" fontAlgn="ctr"/>
                      <a:r>
                        <a:rPr lang="en-US" sz="1400" b="1" i="0" u="none" strike="noStrike" dirty="0">
                          <a:solidFill>
                            <a:srgbClr val="FFFFFF"/>
                          </a:solidFill>
                          <a:effectLst/>
                          <a:latin typeface="Segoe UI" panose="020B0502040204020203" pitchFamily="34" charset="0"/>
                        </a:rPr>
                        <a:t>Annual Return</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a:noFill/>
                    </a:lnT>
                    <a:lnB w="6350" cap="flat" cmpd="sng" algn="ctr">
                      <a:solidFill>
                        <a:srgbClr val="585A5C"/>
                      </a:solidFill>
                      <a:prstDash val="solid"/>
                      <a:round/>
                      <a:headEnd type="none" w="med" len="med"/>
                      <a:tailEnd type="none" w="med" len="med"/>
                    </a:lnB>
                    <a:solidFill>
                      <a:srgbClr val="336AFF"/>
                    </a:solidFill>
                  </a:tcPr>
                </a:tc>
                <a:tc>
                  <a:txBody>
                    <a:bodyPr/>
                    <a:lstStyle/>
                    <a:p>
                      <a:pPr algn="l" rtl="0" fontAlgn="ctr"/>
                      <a:r>
                        <a:rPr lang="en-US" sz="1400" b="0" i="0" u="none" strike="noStrike" dirty="0">
                          <a:solidFill>
                            <a:srgbClr val="FFFFFF"/>
                          </a:solidFill>
                          <a:effectLst/>
                          <a:latin typeface="Segoe UI" panose="020B0502040204020203" pitchFamily="34" charset="0"/>
                        </a:rPr>
                        <a:t>Year End Value</a:t>
                      </a:r>
                    </a:p>
                  </a:txBody>
                  <a:tcPr marL="67393" marR="5616" marT="5616" marB="0" anchor="ctr">
                    <a:lnL w="6350" cap="flat" cmpd="sng" algn="ctr">
                      <a:solidFill>
                        <a:srgbClr val="585A5C"/>
                      </a:solidFill>
                      <a:prstDash val="solid"/>
                      <a:round/>
                      <a:headEnd type="none" w="med" len="med"/>
                      <a:tailEnd type="none" w="med" len="med"/>
                    </a:lnL>
                    <a:lnR>
                      <a:noFill/>
                    </a:lnR>
                    <a:lnT>
                      <a:noFill/>
                    </a:lnT>
                    <a:lnB w="6350" cap="flat" cmpd="sng" algn="ctr">
                      <a:solidFill>
                        <a:srgbClr val="585A5C"/>
                      </a:solidFill>
                      <a:prstDash val="solid"/>
                      <a:round/>
                      <a:headEnd type="none" w="med" len="med"/>
                      <a:tailEnd type="none" w="med" len="med"/>
                    </a:lnB>
                    <a:solidFill>
                      <a:srgbClr val="336AFF"/>
                    </a:solidFill>
                  </a:tcPr>
                </a:tc>
                <a:extLst>
                  <a:ext uri="{0D108BD9-81ED-4DB2-BD59-A6C34878D82A}">
                    <a16:rowId xmlns:a16="http://schemas.microsoft.com/office/drawing/2014/main" val="3885563984"/>
                  </a:ext>
                </a:extLst>
              </a:tr>
              <a:tr h="319239">
                <a:tc>
                  <a:txBody>
                    <a:bodyPr/>
                    <a:lstStyle/>
                    <a:p>
                      <a:pPr algn="l" rtl="0" fontAlgn="ctr"/>
                      <a:r>
                        <a:rPr lang="en-US" sz="1400" b="1" i="0" u="none" strike="noStrike" dirty="0">
                          <a:solidFill>
                            <a:schemeClr val="tx1"/>
                          </a:solidFill>
                          <a:effectLst/>
                          <a:latin typeface="Segoe UI" panose="020B0502040204020203" pitchFamily="34" charset="0"/>
                        </a:rPr>
                        <a:t>65</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t"/>
                      <a:r>
                        <a:rPr lang="en-US" sz="1400" b="0" i="0" u="none" strike="noStrike" dirty="0">
                          <a:solidFill>
                            <a:srgbClr val="000000"/>
                          </a:solidFill>
                          <a:effectLst/>
                          <a:latin typeface="Segoe UI" panose="020B0502040204020203" pitchFamily="34" charset="0"/>
                        </a:rPr>
                        <a:t> </a:t>
                      </a:r>
                    </a:p>
                  </a:txBody>
                  <a:tcPr marL="5616" marR="5616" marT="5616" marB="0">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t"/>
                      <a:r>
                        <a:rPr lang="en-US" sz="1400" b="0" i="0" u="none" strike="noStrike" dirty="0">
                          <a:solidFill>
                            <a:srgbClr val="000000"/>
                          </a:solidFill>
                          <a:effectLst/>
                          <a:latin typeface="Segoe UI" panose="020B0502040204020203" pitchFamily="34" charset="0"/>
                        </a:rPr>
                        <a:t> </a:t>
                      </a:r>
                    </a:p>
                  </a:txBody>
                  <a:tcPr marL="5616" marR="5616" marT="5616" marB="0">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$1,000,000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1" i="0" u="none" strike="noStrike" dirty="0">
                          <a:solidFill>
                            <a:schemeClr val="tx1"/>
                          </a:solidFill>
                          <a:effectLst/>
                          <a:latin typeface="Segoe UI" panose="020B0502040204020203" pitchFamily="34" charset="0"/>
                        </a:rPr>
                        <a:t>78</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$3,265,247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1" i="0" u="none" strike="noStrike" dirty="0">
                          <a:solidFill>
                            <a:schemeClr val="tx1"/>
                          </a:solidFill>
                          <a:effectLst/>
                          <a:latin typeface="Segoe UI" panose="020B0502040204020203" pitchFamily="34" charset="0"/>
                        </a:rPr>
                        <a:t>65</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1" i="0" u="none" strike="noStrike" dirty="0">
                          <a:solidFill>
                            <a:srgbClr val="75787B"/>
                          </a:solidFill>
                          <a:effectLst/>
                          <a:latin typeface="Segoe UI" panose="020B0502040204020203" pitchFamily="34" charset="0"/>
                        </a:rPr>
                        <a:t>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t"/>
                      <a:r>
                        <a:rPr lang="en-US" sz="1400" b="0" i="0" u="none" strike="noStrike" dirty="0">
                          <a:solidFill>
                            <a:srgbClr val="000000"/>
                          </a:solidFill>
                          <a:effectLst/>
                          <a:latin typeface="Segoe UI" panose="020B0502040204020203" pitchFamily="34" charset="0"/>
                        </a:rPr>
                        <a:t> </a:t>
                      </a:r>
                    </a:p>
                  </a:txBody>
                  <a:tcPr marL="5616" marR="5616" marT="5616" marB="0">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$1,000,000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1" i="0" u="none" strike="noStrike" dirty="0">
                          <a:solidFill>
                            <a:schemeClr val="tx1"/>
                          </a:solidFill>
                          <a:effectLst/>
                          <a:latin typeface="Segoe UI" panose="020B0502040204020203" pitchFamily="34" charset="0"/>
                        </a:rPr>
                        <a:t>78</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$1,116,291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729796893"/>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66</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$1,050,000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79</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$3,428,510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66</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$750,000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79</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-26%</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$826,056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3747628169"/>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67</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28%</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$1,344,000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80</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14%</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$3,908,501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67</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-14%</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$645,000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80</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22%</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$1,007,788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277560508"/>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68</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22%</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$1,639,680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81</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24%</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$4,846,541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68</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-10%</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$580,000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81</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23%</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$1,239,579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2872290479"/>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69</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$1,557,696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82</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14%</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$5,525,057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69</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16%</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$673,380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82</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$49,291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16%</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$1,437,912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1741511092"/>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70</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20%</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$1,869,235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83</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8%</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$5,967,062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70</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21%</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$814,790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83</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9%</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$1,567,324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458076111"/>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71</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19%</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$2,224,390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84</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-16%</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$5,012,332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71</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$855,529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84</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23%</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$1,927,808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211310324"/>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72</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23%</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$2,736,000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85</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$5,262,949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72</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-16%</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$718,645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85</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19%</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$2,294,092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3329101933"/>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73</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9%</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$2,982,240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86</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21%</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$6,368,168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73</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8%</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$776,136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86</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20%</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$2,752,910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3933629843"/>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74</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16%</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$3,459,398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87</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16%</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$7,387,075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74</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14%</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$884,795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87</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$2,615,264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1058665252"/>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75</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23%</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$4,255,059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88</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-10%</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$6,648,367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75</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24%</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$1,097,146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88</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22%</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$3,190,623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958380753"/>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76</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22%</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$5,191,172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89</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-14%</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$5,717,596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76</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14%</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$1,250,747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89</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28%</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$4,083,997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1568229988"/>
                  </a:ext>
                </a:extLst>
              </a:tr>
              <a:tr h="319239">
                <a:tc>
                  <a:txBody>
                    <a:bodyPr/>
                    <a:lstStyle/>
                    <a:p>
                      <a:pPr algn="l" rtl="0" fontAlgn="ctr"/>
                      <a:r>
                        <a:rPr lang="en-US" sz="1400" b="0" i="0" u="none" strike="noStrike" dirty="0">
                          <a:solidFill>
                            <a:schemeClr val="tx1"/>
                          </a:solidFill>
                          <a:effectLst/>
                          <a:latin typeface="Segoe UI" panose="020B0502040204020203" pitchFamily="34" charset="0"/>
                        </a:rPr>
                        <a:t>77</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-26%</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$3,841,468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90</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-25%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1" i="0" u="none" strike="noStrike" dirty="0">
                          <a:solidFill>
                            <a:srgbClr val="002577"/>
                          </a:solidFill>
                          <a:effectLst/>
                          <a:latin typeface="Segoe UI" panose="020B0502040204020203" pitchFamily="34" charset="0"/>
                        </a:rPr>
                        <a:t>$2,517,217</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77</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$50,000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rgbClr val="002577"/>
                          </a:solidFill>
                          <a:effectLst/>
                          <a:latin typeface="Segoe UI" panose="020B0502040204020203" pitchFamily="34" charset="0"/>
                        </a:rPr>
                        <a:t>$1,313,284 </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0" i="0" u="none" strike="noStrike" dirty="0">
                          <a:solidFill>
                            <a:schemeClr val="tx1"/>
                          </a:solidFill>
                          <a:effectLst/>
                          <a:latin typeface="Segoe UI" panose="020B0502040204020203" pitchFamily="34" charset="0"/>
                        </a:rPr>
                        <a:t>90</a:t>
                      </a:r>
                    </a:p>
                  </a:txBody>
                  <a:tcPr marL="67393"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$0 </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ctr" rtl="0" fontAlgn="ctr"/>
                      <a:r>
                        <a:rPr lang="en-US" sz="1400" b="1" i="0" u="none" strike="noStrike" dirty="0">
                          <a:solidFill>
                            <a:srgbClr val="002577"/>
                          </a:solidFill>
                          <a:effectLst/>
                          <a:latin typeface="Segoe UI" panose="020B0502040204020203" pitchFamily="34" charset="0"/>
                        </a:rPr>
                        <a:t>5%</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tc>
                  <a:txBody>
                    <a:bodyPr/>
                    <a:lstStyle/>
                    <a:p>
                      <a:pPr algn="l" rtl="0" fontAlgn="ctr"/>
                      <a:r>
                        <a:rPr lang="en-US" sz="1400" b="1" i="0" u="none" strike="noStrike" dirty="0">
                          <a:solidFill>
                            <a:srgbClr val="002577"/>
                          </a:solidFill>
                          <a:effectLst/>
                          <a:latin typeface="Segoe UI" panose="020B0502040204020203" pitchFamily="34" charset="0"/>
                        </a:rPr>
                        <a:t>$0 </a:t>
                      </a:r>
                    </a:p>
                  </a:txBody>
                  <a:tcPr marL="67393"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585A5C"/>
                      </a:solidFill>
                      <a:prstDash val="solid"/>
                      <a:round/>
                      <a:headEnd type="none" w="med" len="med"/>
                      <a:tailEnd type="none" w="med" len="med"/>
                    </a:lnB>
                  </a:tcPr>
                </a:tc>
                <a:extLst>
                  <a:ext uri="{0D108BD9-81ED-4DB2-BD59-A6C34878D82A}">
                    <a16:rowId xmlns:a16="http://schemas.microsoft.com/office/drawing/2014/main" val="780813566"/>
                  </a:ext>
                </a:extLst>
              </a:tr>
              <a:tr h="529469">
                <a:tc>
                  <a:txBody>
                    <a:bodyPr/>
                    <a:lstStyle/>
                    <a:p>
                      <a:pPr algn="l" rtl="0" fontAlgn="ctr"/>
                      <a:r>
                        <a:rPr lang="en-US" sz="1050" b="0" i="0" u="none" strike="noStrike" dirty="0">
                          <a:solidFill>
                            <a:schemeClr val="tx1"/>
                          </a:solidFill>
                          <a:effectLst/>
                          <a:latin typeface="Segoe UI" panose="020B0502040204020203" pitchFamily="34" charset="0"/>
                        </a:rPr>
                        <a:t>Ave. Return</a:t>
                      </a:r>
                    </a:p>
                  </a:txBody>
                  <a:tcPr marL="67393" marR="5616" marT="5616" marB="0" anchor="ctr">
                    <a:lnL>
                      <a:noFill/>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002577"/>
                      </a:solidFill>
                      <a:prstDash val="solid"/>
                      <a:round/>
                      <a:headEnd type="none" w="med" len="med"/>
                      <a:tailEnd type="none" w="med" len="med"/>
                    </a:lnB>
                  </a:tcPr>
                </a:tc>
                <a:tc gridSpan="7">
                  <a:txBody>
                    <a:bodyPr/>
                    <a:lstStyle/>
                    <a:p>
                      <a:pPr algn="ctr" rtl="0" fontAlgn="ctr"/>
                      <a:r>
                        <a:rPr lang="en-US" sz="2000" b="1" i="0" u="none" strike="noStrike" dirty="0">
                          <a:solidFill>
                            <a:srgbClr val="FFFFFF"/>
                          </a:solidFill>
                          <a:effectLst/>
                          <a:latin typeface="Segoe UI" panose="020B0502040204020203" pitchFamily="34" charset="0"/>
                        </a:rPr>
                        <a:t>6.00%</a:t>
                      </a:r>
                    </a:p>
                  </a:txBody>
                  <a:tcPr marL="5616" marR="5616" marT="5616" marB="0" anchor="ctr">
                    <a:lnL w="6350" cap="flat" cmpd="sng" algn="ctr">
                      <a:solidFill>
                        <a:srgbClr val="585A5C"/>
                      </a:solidFill>
                      <a:prstDash val="solid"/>
                      <a:round/>
                      <a:headEnd type="none" w="med" len="med"/>
                      <a:tailEnd type="none" w="med" len="med"/>
                    </a:lnL>
                    <a:lnR w="6350" cap="flat" cmpd="sng" algn="ctr">
                      <a:solidFill>
                        <a:srgbClr val="585A5C"/>
                      </a:solidFill>
                      <a:prstDash val="solid"/>
                      <a:round/>
                      <a:headEnd type="none" w="med" len="med"/>
                      <a:tailEnd type="none" w="med" len="med"/>
                    </a:lnR>
                    <a:lnT w="6350" cap="flat" cmpd="sng" algn="ctr">
                      <a:solidFill>
                        <a:srgbClr val="585A5C"/>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rgbClr val="015F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rtl="0" fontAlgn="ctr"/>
                      <a:r>
                        <a:rPr lang="en-US" sz="2000" b="1" i="0" u="none" strike="noStrike" dirty="0">
                          <a:solidFill>
                            <a:srgbClr val="FFFFFF"/>
                          </a:solidFill>
                          <a:effectLst/>
                          <a:latin typeface="Segoe UI" panose="020B0502040204020203" pitchFamily="34" charset="0"/>
                        </a:rPr>
                        <a:t>6.00%</a:t>
                      </a:r>
                    </a:p>
                  </a:txBody>
                  <a:tcPr marL="5616" marR="5616" marT="5616" marB="0" anchor="ctr">
                    <a:lnL w="6350" cap="flat" cmpd="sng" algn="ctr">
                      <a:solidFill>
                        <a:srgbClr val="585A5C"/>
                      </a:solidFill>
                      <a:prstDash val="solid"/>
                      <a:round/>
                      <a:headEnd type="none" w="med" len="med"/>
                      <a:tailEnd type="none" w="med" len="med"/>
                    </a:lnL>
                    <a:lnR>
                      <a:noFill/>
                    </a:lnR>
                    <a:lnT w="6350" cap="flat" cmpd="sng" algn="ctr">
                      <a:solidFill>
                        <a:srgbClr val="585A5C"/>
                      </a:solidFill>
                      <a:prstDash val="solid"/>
                      <a:round/>
                      <a:headEnd type="none" w="med" len="med"/>
                      <a:tailEnd type="none" w="med" len="med"/>
                    </a:lnT>
                    <a:lnB w="6350" cap="flat" cmpd="sng" algn="ctr">
                      <a:solidFill>
                        <a:srgbClr val="002577"/>
                      </a:solidFill>
                      <a:prstDash val="solid"/>
                      <a:round/>
                      <a:headEnd type="none" w="med" len="med"/>
                      <a:tailEnd type="none" w="med" len="med"/>
                    </a:lnB>
                    <a:solidFill>
                      <a:srgbClr val="336A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5547235"/>
                  </a:ext>
                </a:extLst>
              </a:tr>
            </a:tbl>
          </a:graphicData>
        </a:graphic>
      </p:graphicFrame>
      <p:sp>
        <p:nvSpPr>
          <p:cNvPr id="2" name="Slide Number Placeholder 1">
            <a:extLst>
              <a:ext uri="{FF2B5EF4-FFF2-40B4-BE49-F238E27FC236}">
                <a16:creationId xmlns:a16="http://schemas.microsoft.com/office/drawing/2014/main" id="{7FDE8C89-2E37-194E-BF71-E2F6A90276F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1000" b="1" i="0" u="none" strike="noStrike" kern="1200" cap="none" spc="0" normalizeH="0" baseline="0" noProof="0" smtClean="0">
                <a:ln>
                  <a:noFill/>
                </a:ln>
                <a:solidFill>
                  <a:srgbClr val="002677"/>
                </a:solidFill>
                <a:effectLst/>
                <a:uLnTx/>
                <a:uFillTx/>
                <a:latin typeface="IBM Eliot Sans Medium" panose="020B0703050000000000"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dirty="0">
              <a:ln>
                <a:noFill/>
              </a:ln>
              <a:solidFill>
                <a:srgbClr val="002677"/>
              </a:solidFill>
              <a:effectLst/>
              <a:uLnTx/>
              <a:uFillTx/>
              <a:latin typeface="IBM Eliot Sans Medium" panose="020B0703050000000000" pitchFamily="34" charset="0"/>
              <a:ea typeface="+mn-ea"/>
              <a:cs typeface="+mn-cs"/>
              <a:sym typeface="Segoe UI" panose="020B0502040204020203" pitchFamily="34" charset="0"/>
            </a:endParaRPr>
          </a:p>
        </p:txBody>
      </p:sp>
      <p:sp>
        <p:nvSpPr>
          <p:cNvPr id="34" name="Title 16">
            <a:extLst>
              <a:ext uri="{FF2B5EF4-FFF2-40B4-BE49-F238E27FC236}">
                <a16:creationId xmlns:a16="http://schemas.microsoft.com/office/drawing/2014/main" id="{A7DFB06F-10C6-CB48-8FA4-6ADBD7809967}"/>
              </a:ext>
            </a:extLst>
          </p:cNvPr>
          <p:cNvSpPr txBox="1">
            <a:spLocks/>
          </p:cNvSpPr>
          <p:nvPr/>
        </p:nvSpPr>
        <p:spPr>
          <a:xfrm>
            <a:off x="412557" y="7121650"/>
            <a:ext cx="13763780" cy="439103"/>
          </a:xfrm>
          <a:prstGeom prst="rect">
            <a:avLst/>
          </a:prstGeom>
        </p:spPr>
        <p:txBody>
          <a:bodyPr anchor="t">
            <a:noAutofit/>
          </a:bodyPr>
          <a:lstStyle>
            <a:lvl1pPr algn="l" defTabSz="1097198" rtl="0" eaLnBrk="1" latinLnBrk="0" hangingPunct="1">
              <a:lnSpc>
                <a:spcPct val="90000"/>
              </a:lnSpc>
              <a:spcBef>
                <a:spcPct val="0"/>
              </a:spcBef>
              <a:buNone/>
              <a:defRPr sz="3500" b="1" i="0" kern="1200">
                <a:solidFill>
                  <a:srgbClr val="002677"/>
                </a:solidFill>
                <a:latin typeface="IBM Eliot Sans Medium" panose="020B0703050000000000" pitchFamily="34" charset="0"/>
                <a:ea typeface="+mj-ea"/>
                <a:cs typeface="+mj-cs"/>
              </a:defRPr>
            </a:lvl1pPr>
          </a:lstStyle>
          <a:p>
            <a:pPr marL="0" marR="0" lvl="0" indent="0" algn="l" defTabSz="10971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t>This example is a hypothetical intended for illustrative purposes only and is not indicative of the actual performance of any particular product. These figures are are not intended to represent the performance of any specific investment, insurance contract, or other financial product. This example does not take into account the impact of any fees or taxes.</a:t>
            </a:r>
            <a:endParaRPr kumimoji="0" lang="en-US" sz="1000" b="0" i="0" u="none" strike="noStrike" kern="1200" cap="none" spc="0" normalizeH="0" baseline="0" noProof="0" dirty="0">
              <a:ln>
                <a:noFill/>
              </a:ln>
              <a:solidFill>
                <a:schemeClr val="tx1"/>
              </a:solidFill>
              <a:effectLst/>
              <a:uLnTx/>
              <a:uFillTx/>
            </a:endParaRPr>
          </a:p>
        </p:txBody>
      </p:sp>
      <p:grpSp>
        <p:nvGrpSpPr>
          <p:cNvPr id="27" name="Group 26">
            <a:extLst>
              <a:ext uri="{FF2B5EF4-FFF2-40B4-BE49-F238E27FC236}">
                <a16:creationId xmlns:a16="http://schemas.microsoft.com/office/drawing/2014/main" id="{CC59CA14-2087-4CDA-84FB-DD8668F2CF01}"/>
              </a:ext>
            </a:extLst>
          </p:cNvPr>
          <p:cNvGrpSpPr/>
          <p:nvPr/>
        </p:nvGrpSpPr>
        <p:grpSpPr>
          <a:xfrm>
            <a:off x="862495" y="1448743"/>
            <a:ext cx="13074061" cy="5677581"/>
            <a:chOff x="892627" y="1406265"/>
            <a:chExt cx="13073800" cy="5684990"/>
          </a:xfrm>
        </p:grpSpPr>
        <p:sp>
          <p:nvSpPr>
            <p:cNvPr id="46" name="Rectangle 45">
              <a:extLst>
                <a:ext uri="{FF2B5EF4-FFF2-40B4-BE49-F238E27FC236}">
                  <a16:creationId xmlns:a16="http://schemas.microsoft.com/office/drawing/2014/main" id="{E935976C-C246-4DB6-AE45-9E296197F2F0}"/>
                </a:ext>
              </a:extLst>
            </p:cNvPr>
            <p:cNvSpPr/>
            <p:nvPr/>
          </p:nvSpPr>
          <p:spPr bwMode="auto">
            <a:xfrm>
              <a:off x="892628" y="1406265"/>
              <a:ext cx="1186542" cy="5143861"/>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47" name="Rectangle 46">
              <a:extLst>
                <a:ext uri="{FF2B5EF4-FFF2-40B4-BE49-F238E27FC236}">
                  <a16:creationId xmlns:a16="http://schemas.microsoft.com/office/drawing/2014/main" id="{7A356FEC-6F62-4EDD-A303-89BB9AC5A570}"/>
                </a:ext>
              </a:extLst>
            </p:cNvPr>
            <p:cNvSpPr/>
            <p:nvPr/>
          </p:nvSpPr>
          <p:spPr bwMode="auto">
            <a:xfrm>
              <a:off x="892627" y="6550126"/>
              <a:ext cx="6248402" cy="540922"/>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48" name="Rectangle 47">
              <a:extLst>
                <a:ext uri="{FF2B5EF4-FFF2-40B4-BE49-F238E27FC236}">
                  <a16:creationId xmlns:a16="http://schemas.microsoft.com/office/drawing/2014/main" id="{2FBBB6F0-3903-4B1A-935B-0BB686686B44}"/>
                </a:ext>
              </a:extLst>
            </p:cNvPr>
            <p:cNvSpPr/>
            <p:nvPr/>
          </p:nvSpPr>
          <p:spPr bwMode="auto">
            <a:xfrm>
              <a:off x="7141029" y="6550333"/>
              <a:ext cx="6825398" cy="540922"/>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49" name="Rectangle 48">
              <a:extLst>
                <a:ext uri="{FF2B5EF4-FFF2-40B4-BE49-F238E27FC236}">
                  <a16:creationId xmlns:a16="http://schemas.microsoft.com/office/drawing/2014/main" id="{E8F037EC-519D-4122-A6D7-36417B79F5AD}"/>
                </a:ext>
              </a:extLst>
            </p:cNvPr>
            <p:cNvSpPr/>
            <p:nvPr/>
          </p:nvSpPr>
          <p:spPr bwMode="auto">
            <a:xfrm>
              <a:off x="10929255" y="4286860"/>
              <a:ext cx="1295402" cy="361340"/>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50" name="Rectangle 49">
              <a:extLst>
                <a:ext uri="{FF2B5EF4-FFF2-40B4-BE49-F238E27FC236}">
                  <a16:creationId xmlns:a16="http://schemas.microsoft.com/office/drawing/2014/main" id="{D936D433-BFD3-43CC-AF8F-EB19554765FC}"/>
                </a:ext>
              </a:extLst>
            </p:cNvPr>
            <p:cNvSpPr/>
            <p:nvPr/>
          </p:nvSpPr>
          <p:spPr bwMode="auto">
            <a:xfrm>
              <a:off x="6063369" y="6188993"/>
              <a:ext cx="1077660" cy="361340"/>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52" name="Rectangle 51">
              <a:extLst>
                <a:ext uri="{FF2B5EF4-FFF2-40B4-BE49-F238E27FC236}">
                  <a16:creationId xmlns:a16="http://schemas.microsoft.com/office/drawing/2014/main" id="{1F1C7274-345C-4A8D-9878-FD2F03D2959E}"/>
                </a:ext>
              </a:extLst>
            </p:cNvPr>
            <p:cNvSpPr/>
            <p:nvPr/>
          </p:nvSpPr>
          <p:spPr bwMode="auto">
            <a:xfrm>
              <a:off x="4180058" y="1406265"/>
              <a:ext cx="1186542" cy="5143861"/>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53" name="Rectangle 52">
              <a:extLst>
                <a:ext uri="{FF2B5EF4-FFF2-40B4-BE49-F238E27FC236}">
                  <a16:creationId xmlns:a16="http://schemas.microsoft.com/office/drawing/2014/main" id="{47A08A4D-0279-4B5E-B6C0-64D2FDF9600D}"/>
                </a:ext>
              </a:extLst>
            </p:cNvPr>
            <p:cNvSpPr/>
            <p:nvPr/>
          </p:nvSpPr>
          <p:spPr bwMode="auto">
            <a:xfrm>
              <a:off x="7571125" y="1406265"/>
              <a:ext cx="1213645" cy="5143861"/>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sp>
          <p:nvSpPr>
            <p:cNvPr id="54" name="Rectangle 53">
              <a:extLst>
                <a:ext uri="{FF2B5EF4-FFF2-40B4-BE49-F238E27FC236}">
                  <a16:creationId xmlns:a16="http://schemas.microsoft.com/office/drawing/2014/main" id="{8C31CC0B-007F-4A1D-BED9-24DBF1FF111C}"/>
                </a:ext>
              </a:extLst>
            </p:cNvPr>
            <p:cNvSpPr/>
            <p:nvPr/>
          </p:nvSpPr>
          <p:spPr bwMode="auto">
            <a:xfrm>
              <a:off x="10928226" y="1406265"/>
              <a:ext cx="1289902" cy="5143861"/>
            </a:xfrm>
            <a:prstGeom prst="rect">
              <a:avLst/>
            </a:prstGeom>
            <a:noFill/>
            <a:ln w="47625">
              <a:solidFill>
                <a:schemeClr val="accent3"/>
              </a:solidFill>
              <a:round/>
              <a:headEnd/>
              <a:tailEnd/>
            </a:ln>
          </p:spPr>
          <p:style>
            <a:lnRef idx="0">
              <a:scrgbClr r="0" g="0" b="0"/>
            </a:lnRef>
            <a:fillRef idx="0">
              <a:scrgbClr r="0" g="0" b="0"/>
            </a:fillRef>
            <a:effectRef idx="0">
              <a:scrgbClr r="0" g="0" b="0"/>
            </a:effectRef>
            <a:fontRef idx="major"/>
          </p:style>
          <p:txBody>
            <a:bodyPr lIns="91344" tIns="45672" rIns="91344" bIns="45672"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913437"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white"/>
                </a:solidFill>
                <a:effectLst/>
                <a:uLnTx/>
                <a:uFillTx/>
                <a:latin typeface="Arial" charset="0"/>
                <a:ea typeface="ＭＳ Ｐゴシック" charset="0"/>
                <a:cs typeface="+mj-cs"/>
              </a:endParaRPr>
            </a:p>
          </p:txBody>
        </p:sp>
      </p:grpSp>
      <p:pic>
        <p:nvPicPr>
          <p:cNvPr id="3" name="Picture 2">
            <a:extLst>
              <a:ext uri="{FF2B5EF4-FFF2-40B4-BE49-F238E27FC236}">
                <a16:creationId xmlns:a16="http://schemas.microsoft.com/office/drawing/2014/main" id="{69022DA3-5402-4670-B5D0-8CE134E914C1}"/>
              </a:ext>
            </a:extLst>
          </p:cNvPr>
          <p:cNvPicPr>
            <a:picLocks noChangeAspect="1"/>
          </p:cNvPicPr>
          <p:nvPr/>
        </p:nvPicPr>
        <p:blipFill>
          <a:blip r:embed="rId3"/>
          <a:stretch>
            <a:fillRect/>
          </a:stretch>
        </p:blipFill>
        <p:spPr>
          <a:xfrm>
            <a:off x="2125379" y="7661722"/>
            <a:ext cx="2647950" cy="285750"/>
          </a:xfrm>
          <a:prstGeom prst="rect">
            <a:avLst/>
          </a:prstGeom>
        </p:spPr>
      </p:pic>
      <p:sp>
        <p:nvSpPr>
          <p:cNvPr id="23" name="Title 3">
            <a:extLst>
              <a:ext uri="{FF2B5EF4-FFF2-40B4-BE49-F238E27FC236}">
                <a16:creationId xmlns:a16="http://schemas.microsoft.com/office/drawing/2014/main" id="{0BE45328-0270-4CF7-BD09-9B99A6A4F561}"/>
              </a:ext>
            </a:extLst>
          </p:cNvPr>
          <p:cNvSpPr txBox="1">
            <a:spLocks noGrp="1"/>
          </p:cNvSpPr>
          <p:nvPr>
            <p:ph type="ctrTitle"/>
          </p:nvPr>
        </p:nvSpPr>
        <p:spPr>
          <a:xfrm>
            <a:off x="220338" y="131198"/>
            <a:ext cx="10063488" cy="477785"/>
          </a:xfrm>
          <a:prstGeom prst="rect">
            <a:avLst/>
          </a:prstGeom>
        </p:spPr>
        <p:txBody>
          <a:bodyPr vert="horz" lIns="91440" tIns="45720" rIns="91440" bIns="45720" rtlCol="0" anchor="b">
            <a:normAutofit fontScale="92500"/>
          </a:bodyPr>
          <a:lstStyle>
            <a:lvl1pPr algn="l" defTabSz="1097280" rtl="0" eaLnBrk="1" latinLnBrk="0" hangingPunct="1">
              <a:lnSpc>
                <a:spcPct val="90000"/>
              </a:lnSpc>
              <a:spcBef>
                <a:spcPct val="0"/>
              </a:spcBef>
              <a:buNone/>
              <a:defRPr sz="3840" kern="1200">
                <a:solidFill>
                  <a:schemeClr val="tx1"/>
                </a:solidFill>
                <a:latin typeface="+mj-lt"/>
                <a:ea typeface="+mj-ea"/>
                <a:cs typeface="+mj-cs"/>
              </a:defRPr>
            </a:lvl1pPr>
          </a:lstStyle>
          <a:p>
            <a:r>
              <a:rPr lang="en-US" sz="2000" b="0" dirty="0">
                <a:solidFill>
                  <a:srgbClr val="002577"/>
                </a:solidFill>
                <a:latin typeface="Segoe UI" panose="020B0502040204020203" pitchFamily="34" charset="0"/>
                <a:ea typeface="Segoe UI" panose="020B0502040204020203" pitchFamily="34" charset="0"/>
              </a:rPr>
              <a:t>STRATEGY 5: Retirement income planning</a:t>
            </a:r>
          </a:p>
        </p:txBody>
      </p:sp>
      <p:sp>
        <p:nvSpPr>
          <p:cNvPr id="24" name="Footer Placeholder 5">
            <a:extLst>
              <a:ext uri="{FF2B5EF4-FFF2-40B4-BE49-F238E27FC236}">
                <a16:creationId xmlns:a16="http://schemas.microsoft.com/office/drawing/2014/main" id="{980A43F9-B89E-486A-9F3D-514D1F1081C6}"/>
              </a:ext>
            </a:extLst>
          </p:cNvPr>
          <p:cNvSpPr txBox="1">
            <a:spLocks/>
          </p:cNvSpPr>
          <p:nvPr/>
        </p:nvSpPr>
        <p:spPr>
          <a:xfrm>
            <a:off x="12030419" y="7626668"/>
            <a:ext cx="1671572" cy="43910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60" b="1" dirty="0">
                <a:solidFill>
                  <a:srgbClr val="002577"/>
                </a:solidFill>
                <a:latin typeface="Segoe UI" panose="020B0502040204020203" pitchFamily="34" charset="0"/>
                <a:cs typeface="Segoe UI" panose="020B0502040204020203" pitchFamily="34" charset="0"/>
              </a:rPr>
              <a:t>Women and Investing</a:t>
            </a:r>
          </a:p>
        </p:txBody>
      </p:sp>
      <p:sp>
        <p:nvSpPr>
          <p:cNvPr id="5" name="TextBox 4">
            <a:extLst>
              <a:ext uri="{FF2B5EF4-FFF2-40B4-BE49-F238E27FC236}">
                <a16:creationId xmlns:a16="http://schemas.microsoft.com/office/drawing/2014/main" id="{506C3912-A00D-4BF8-853D-5B08F554730B}"/>
              </a:ext>
            </a:extLst>
          </p:cNvPr>
          <p:cNvSpPr txBox="1"/>
          <p:nvPr/>
        </p:nvSpPr>
        <p:spPr>
          <a:xfrm>
            <a:off x="848412" y="933254"/>
            <a:ext cx="5722070" cy="738664"/>
          </a:xfrm>
          <a:prstGeom prst="rect">
            <a:avLst/>
          </a:prstGeom>
          <a:noFill/>
        </p:spPr>
        <p:txBody>
          <a:bodyPr wrap="square" rtlCol="0">
            <a:spAutoFit/>
          </a:bodyPr>
          <a:lstStyle/>
          <a:p>
            <a:r>
              <a:rPr lang="en-US" sz="2400" b="1" dirty="0">
                <a:solidFill>
                  <a:srgbClr val="005F66"/>
                </a:solidFill>
                <a:latin typeface="Segoe UI" panose="020B0502040204020203" pitchFamily="34" charset="0"/>
                <a:cs typeface="Segoe UI" panose="020B0502040204020203" pitchFamily="34" charset="0"/>
              </a:rPr>
              <a:t>“Up” Market — Ms. Green</a:t>
            </a:r>
          </a:p>
          <a:p>
            <a:endParaRPr lang="en-US" dirty="0"/>
          </a:p>
        </p:txBody>
      </p:sp>
      <p:sp>
        <p:nvSpPr>
          <p:cNvPr id="6" name="TextBox 5">
            <a:extLst>
              <a:ext uri="{FF2B5EF4-FFF2-40B4-BE49-F238E27FC236}">
                <a16:creationId xmlns:a16="http://schemas.microsoft.com/office/drawing/2014/main" id="{B038F819-363C-4C2A-8F18-499F3E7A15E0}"/>
              </a:ext>
            </a:extLst>
          </p:cNvPr>
          <p:cNvSpPr txBox="1"/>
          <p:nvPr/>
        </p:nvSpPr>
        <p:spPr>
          <a:xfrm>
            <a:off x="7532016" y="923827"/>
            <a:ext cx="6080289" cy="738664"/>
          </a:xfrm>
          <a:prstGeom prst="rect">
            <a:avLst/>
          </a:prstGeom>
          <a:noFill/>
        </p:spPr>
        <p:txBody>
          <a:bodyPr wrap="square" rtlCol="0">
            <a:spAutoFit/>
          </a:bodyPr>
          <a:lstStyle/>
          <a:p>
            <a:r>
              <a:rPr lang="en-US" sz="2400" b="1" dirty="0">
                <a:solidFill>
                  <a:srgbClr val="336AFF"/>
                </a:solidFill>
                <a:latin typeface="Segoe UI" panose="020B0502040204020203" pitchFamily="34" charset="0"/>
                <a:cs typeface="Segoe UI" panose="020B0502040204020203" pitchFamily="34" charset="0"/>
              </a:rPr>
              <a:t>“Down” Market — Ms. Blue</a:t>
            </a:r>
          </a:p>
          <a:p>
            <a:endParaRPr lang="en-US" dirty="0"/>
          </a:p>
        </p:txBody>
      </p:sp>
    </p:spTree>
    <p:extLst>
      <p:ext uri="{BB962C8B-B14F-4D97-AF65-F5344CB8AC3E}">
        <p14:creationId xmlns:p14="http://schemas.microsoft.com/office/powerpoint/2010/main" val="1401824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4251C2-2CFF-479F-970B-C9B73ABE2E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id="{924251C2-2CFF-479F-970B-C9B73ABE2E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5D1D35-93B9-4CC7-AA51-641068FB85F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4" name="Title 3">
            <a:extLst>
              <a:ext uri="{FF2B5EF4-FFF2-40B4-BE49-F238E27FC236}">
                <a16:creationId xmlns:a16="http://schemas.microsoft.com/office/drawing/2014/main" id="{BFD598DA-163F-314A-8AA3-A7D7230B4BDF}"/>
              </a:ext>
            </a:extLst>
          </p:cNvPr>
          <p:cNvSpPr>
            <a:spLocks noGrp="1"/>
          </p:cNvSpPr>
          <p:nvPr>
            <p:ph type="ctrTitle"/>
          </p:nvPr>
        </p:nvSpPr>
        <p:spPr>
          <a:xfrm>
            <a:off x="359637" y="372139"/>
            <a:ext cx="5222455" cy="450267"/>
          </a:xfrm>
        </p:spPr>
        <p:txBody>
          <a:bodyPr/>
          <a:lstStyle/>
          <a:p>
            <a:r>
              <a:rPr lang="en-US" sz="2000" dirty="0">
                <a:solidFill>
                  <a:srgbClr val="002577"/>
                </a:solidFill>
                <a:latin typeface="Segoe UI" panose="020B0502040204020203" pitchFamily="34" charset="0"/>
                <a:ea typeface="Segoe UI" panose="020B0502040204020203" pitchFamily="34" charset="0"/>
              </a:rPr>
              <a:t>STRATEGY 5: Retirement income planning</a:t>
            </a:r>
          </a:p>
        </p:txBody>
      </p:sp>
      <p:sp>
        <p:nvSpPr>
          <p:cNvPr id="14" name="Subtitle 4">
            <a:extLst>
              <a:ext uri="{FF2B5EF4-FFF2-40B4-BE49-F238E27FC236}">
                <a16:creationId xmlns:a16="http://schemas.microsoft.com/office/drawing/2014/main" id="{BE31B3CE-F993-244B-89DB-DE170B349BEA}"/>
              </a:ext>
            </a:extLst>
          </p:cNvPr>
          <p:cNvSpPr>
            <a:spLocks noGrp="1"/>
          </p:cNvSpPr>
          <p:nvPr>
            <p:ph type="subTitle" idx="1"/>
          </p:nvPr>
        </p:nvSpPr>
        <p:spPr>
          <a:xfrm>
            <a:off x="337358" y="1275250"/>
            <a:ext cx="9644841" cy="707280"/>
          </a:xfrm>
        </p:spPr>
        <p:txBody>
          <a:bodyPr/>
          <a:lstStyle/>
          <a:p>
            <a:r>
              <a:rPr 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Creating an income plan</a:t>
            </a:r>
          </a:p>
        </p:txBody>
      </p:sp>
      <p:sp>
        <p:nvSpPr>
          <p:cNvPr id="7" name="Slide Number Placeholder 5">
            <a:extLst>
              <a:ext uri="{FF2B5EF4-FFF2-40B4-BE49-F238E27FC236}">
                <a16:creationId xmlns:a16="http://schemas.microsoft.com/office/drawing/2014/main" id="{E70F8158-BEEE-DB4C-8AAB-F601BE1766ED}"/>
              </a:ext>
            </a:extLst>
          </p:cNvPr>
          <p:cNvSpPr>
            <a:spLocks noGrp="1"/>
          </p:cNvSpPr>
          <p:nvPr>
            <p:ph type="sldNum" sz="quarter" idx="4"/>
          </p:nvPr>
        </p:nvSpPr>
        <p:spPr>
          <a:xfrm>
            <a:off x="14123623" y="7799942"/>
            <a:ext cx="402155" cy="429658"/>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solidFill>
                  <a:srgbClr val="75787B"/>
                </a:solidFill>
                <a:ea typeface="Segoe UI" panose="020B0502040204020203" pitchFamily="34" charset="0"/>
                <a:cs typeface="Segoe UI" panose="020B0502040204020203" pitchFamily="34" charset="0"/>
              </a:rPr>
              <a:pPr>
                <a:defRPr/>
              </a:pPr>
              <a:t>29</a:t>
            </a:fld>
            <a:endParaRPr lang="en-US" dirty="0">
              <a:solidFill>
                <a:srgbClr val="75787B"/>
              </a:solidFill>
              <a:ea typeface="Segoe UI" panose="020B0502040204020203" pitchFamily="34" charset="0"/>
              <a:cs typeface="Segoe UI" panose="020B0502040204020203" pitchFamily="34" charset="0"/>
            </a:endParaRPr>
          </a:p>
        </p:txBody>
      </p:sp>
      <p:sp>
        <p:nvSpPr>
          <p:cNvPr id="8" name="Footer Placeholder 3">
            <a:extLst>
              <a:ext uri="{FF2B5EF4-FFF2-40B4-BE49-F238E27FC236}">
                <a16:creationId xmlns:a16="http://schemas.microsoft.com/office/drawing/2014/main" id="{4EFD0654-2372-004E-AC8A-C144DFECA9FF}"/>
              </a:ext>
            </a:extLst>
          </p:cNvPr>
          <p:cNvSpPr>
            <a:spLocks noGrp="1"/>
          </p:cNvSpPr>
          <p:nvPr>
            <p:ph type="ftr" sz="quarter" idx="3"/>
          </p:nvPr>
        </p:nvSpPr>
        <p:spPr>
          <a:xfrm>
            <a:off x="9040305" y="7645137"/>
            <a:ext cx="4883084" cy="584463"/>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rgbClr val="75787B"/>
                </a:solidFill>
                <a:ea typeface="Segoe UI" panose="020B0502040204020203" pitchFamily="34" charset="0"/>
                <a:cs typeface="Segoe UI" panose="020B0502040204020203" pitchFamily="34" charset="0"/>
              </a:rPr>
              <a:t>Women and Investing</a:t>
            </a:r>
          </a:p>
        </p:txBody>
      </p:sp>
      <p:sp>
        <p:nvSpPr>
          <p:cNvPr id="12" name="Text Placeholder 4">
            <a:extLst>
              <a:ext uri="{FF2B5EF4-FFF2-40B4-BE49-F238E27FC236}">
                <a16:creationId xmlns:a16="http://schemas.microsoft.com/office/drawing/2014/main" id="{915E49D8-1631-9447-B6B3-EF3EB34F78E2}"/>
              </a:ext>
            </a:extLst>
          </p:cNvPr>
          <p:cNvSpPr txBox="1">
            <a:spLocks/>
          </p:cNvSpPr>
          <p:nvPr/>
        </p:nvSpPr>
        <p:spPr>
          <a:xfrm>
            <a:off x="457200" y="3048000"/>
            <a:ext cx="6251019" cy="1751248"/>
          </a:xfrm>
          <a:prstGeom prst="rect">
            <a:avLst/>
          </a:prstGeom>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2800" dirty="0">
                <a:solidFill>
                  <a:srgbClr val="002577"/>
                </a:solidFill>
                <a:latin typeface="Segoe UI" panose="020B0502040204020203" pitchFamily="34" charset="0"/>
                <a:ea typeface="Segoe UI" panose="020B0502040204020203" pitchFamily="34" charset="0"/>
              </a:rPr>
              <a:t>Understand how expenses change in retirement</a:t>
            </a:r>
          </a:p>
          <a:p>
            <a:pPr>
              <a:lnSpc>
                <a:spcPct val="100000"/>
              </a:lnSpc>
            </a:pPr>
            <a:r>
              <a:rPr lang="en-US" sz="2800" dirty="0">
                <a:solidFill>
                  <a:srgbClr val="002577"/>
                </a:solidFill>
                <a:latin typeface="Segoe UI" panose="020B0502040204020203" pitchFamily="34" charset="0"/>
                <a:ea typeface="Segoe UI" panose="020B0502040204020203" pitchFamily="34" charset="0"/>
              </a:rPr>
              <a:t>Review all sources of retirement income</a:t>
            </a:r>
          </a:p>
          <a:p>
            <a:pPr>
              <a:lnSpc>
                <a:spcPct val="100000"/>
              </a:lnSpc>
            </a:pPr>
            <a:r>
              <a:rPr lang="en-US" sz="2800" dirty="0">
                <a:solidFill>
                  <a:srgbClr val="002577"/>
                </a:solidFill>
                <a:latin typeface="Segoe UI" panose="020B0502040204020203" pitchFamily="34" charset="0"/>
                <a:ea typeface="Segoe UI" panose="020B0502040204020203" pitchFamily="34" charset="0"/>
              </a:rPr>
              <a:t>Non-discretionary expenses should be covered by guaranteed income</a:t>
            </a:r>
          </a:p>
          <a:p>
            <a:pPr>
              <a:lnSpc>
                <a:spcPct val="100000"/>
              </a:lnSpc>
            </a:pPr>
            <a:r>
              <a:rPr lang="en-US" sz="2800" dirty="0">
                <a:solidFill>
                  <a:srgbClr val="002577"/>
                </a:solidFill>
                <a:latin typeface="Segoe UI" panose="020B0502040204020203" pitchFamily="34" charset="0"/>
                <a:ea typeface="Segoe UI" panose="020B0502040204020203" pitchFamily="34" charset="0"/>
              </a:rPr>
              <a:t>Proactive Social Security strategies</a:t>
            </a:r>
          </a:p>
          <a:p>
            <a:pPr marL="0" indent="0">
              <a:lnSpc>
                <a:spcPct val="100000"/>
              </a:lnSpc>
              <a:buNone/>
            </a:pPr>
            <a:endParaRPr lang="en-US" sz="2400" dirty="0">
              <a:solidFill>
                <a:srgbClr val="75787B"/>
              </a:solidFill>
              <a:latin typeface="Segoe UI" panose="020B0502040204020203" pitchFamily="34" charset="0"/>
              <a:ea typeface="Segoe UI" panose="020B0502040204020203" pitchFamily="34" charset="0"/>
            </a:endParaRPr>
          </a:p>
        </p:txBody>
      </p:sp>
      <p:sp>
        <p:nvSpPr>
          <p:cNvPr id="13" name="Text Placeholder 4">
            <a:extLst>
              <a:ext uri="{FF2B5EF4-FFF2-40B4-BE49-F238E27FC236}">
                <a16:creationId xmlns:a16="http://schemas.microsoft.com/office/drawing/2014/main" id="{E778211F-A640-7445-953B-23560A39D840}"/>
              </a:ext>
            </a:extLst>
          </p:cNvPr>
          <p:cNvSpPr txBox="1">
            <a:spLocks/>
          </p:cNvSpPr>
          <p:nvPr/>
        </p:nvSpPr>
        <p:spPr>
          <a:xfrm>
            <a:off x="7418895" y="3048000"/>
            <a:ext cx="7106885" cy="2608082"/>
          </a:xfrm>
          <a:prstGeom prst="rect">
            <a:avLst/>
          </a:prstGeom>
          <a:ln>
            <a:noFill/>
            <a:prstDash val="solid"/>
          </a:ln>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2800" dirty="0">
                <a:solidFill>
                  <a:srgbClr val="002577"/>
                </a:solidFill>
                <a:latin typeface="Segoe UI" panose="020B0502040204020203" pitchFamily="34" charset="0"/>
                <a:ea typeface="Segoe UI" panose="020B0502040204020203" pitchFamily="34" charset="0"/>
              </a:rPr>
              <a:t>Annuities could meet multiple goals:</a:t>
            </a:r>
          </a:p>
          <a:p>
            <a:pPr marL="0" indent="0">
              <a:lnSpc>
                <a:spcPct val="100000"/>
              </a:lnSpc>
              <a:buNone/>
            </a:pPr>
            <a:r>
              <a:rPr lang="en-US" sz="2800" dirty="0">
                <a:solidFill>
                  <a:srgbClr val="002577"/>
                </a:solidFill>
                <a:latin typeface="Segoe UI" panose="020B0502040204020203" pitchFamily="34" charset="0"/>
                <a:ea typeface="Segoe UI" panose="020B0502040204020203" pitchFamily="34" charset="0"/>
              </a:rPr>
              <a:t>— Guaranteed income for life* potential</a:t>
            </a:r>
          </a:p>
          <a:p>
            <a:pPr marL="0" indent="0">
              <a:lnSpc>
                <a:spcPct val="100000"/>
              </a:lnSpc>
              <a:buNone/>
            </a:pPr>
            <a:r>
              <a:rPr lang="en-US" sz="2800" dirty="0">
                <a:solidFill>
                  <a:srgbClr val="002577"/>
                </a:solidFill>
                <a:latin typeface="Segoe UI" panose="020B0502040204020203" pitchFamily="34" charset="0"/>
                <a:ea typeface="Segoe UI" panose="020B0502040204020203" pitchFamily="34" charset="0"/>
              </a:rPr>
              <a:t>— Market participation</a:t>
            </a:r>
          </a:p>
          <a:p>
            <a:pPr marL="0" indent="0">
              <a:lnSpc>
                <a:spcPct val="100000"/>
              </a:lnSpc>
              <a:buNone/>
            </a:pPr>
            <a:r>
              <a:rPr lang="en-US" sz="2800" dirty="0">
                <a:solidFill>
                  <a:srgbClr val="002577"/>
                </a:solidFill>
                <a:latin typeface="Segoe UI" panose="020B0502040204020203" pitchFamily="34" charset="0"/>
                <a:ea typeface="Segoe UI" panose="020B0502040204020203" pitchFamily="34" charset="0"/>
              </a:rPr>
              <a:t>— Asset protection</a:t>
            </a:r>
          </a:p>
          <a:p>
            <a:pPr marL="0" indent="0">
              <a:lnSpc>
                <a:spcPct val="100000"/>
              </a:lnSpc>
              <a:buNone/>
            </a:pPr>
            <a:r>
              <a:rPr lang="en-US" sz="2800" dirty="0">
                <a:solidFill>
                  <a:srgbClr val="002577"/>
                </a:solidFill>
                <a:latin typeface="Segoe UI" panose="020B0502040204020203" pitchFamily="34" charset="0"/>
                <a:ea typeface="Segoe UI" panose="020B0502040204020203" pitchFamily="34" charset="0"/>
              </a:rPr>
              <a:t>— Death benefit options</a:t>
            </a:r>
          </a:p>
          <a:p>
            <a:pPr marL="0" indent="0">
              <a:lnSpc>
                <a:spcPct val="100000"/>
              </a:lnSpc>
              <a:buNone/>
            </a:pPr>
            <a:endParaRPr lang="en-US" sz="2400" dirty="0">
              <a:solidFill>
                <a:srgbClr val="002577"/>
              </a:solidFill>
              <a:latin typeface="Segoe UI" panose="020B0502040204020203" pitchFamily="34" charset="0"/>
              <a:ea typeface="Segoe UI" panose="020B0502040204020203" pitchFamily="34" charset="0"/>
            </a:endParaRPr>
          </a:p>
          <a:p>
            <a:pPr>
              <a:lnSpc>
                <a:spcPct val="100000"/>
              </a:lnSpc>
            </a:pPr>
            <a:endParaRPr lang="en-US" sz="2400" dirty="0">
              <a:solidFill>
                <a:srgbClr val="75787B"/>
              </a:solidFill>
              <a:latin typeface="Segoe UI" panose="020B0502040204020203" pitchFamily="34" charset="0"/>
              <a:ea typeface="Segoe UI" panose="020B0502040204020203" pitchFamily="34" charset="0"/>
            </a:endParaRPr>
          </a:p>
        </p:txBody>
      </p:sp>
      <p:sp>
        <p:nvSpPr>
          <p:cNvPr id="15" name="Footer Placeholder 14">
            <a:extLst>
              <a:ext uri="{FF2B5EF4-FFF2-40B4-BE49-F238E27FC236}">
                <a16:creationId xmlns:a16="http://schemas.microsoft.com/office/drawing/2014/main" id="{4FE9D9F3-4E86-D34E-8BAD-8C25535F9A65}"/>
              </a:ext>
            </a:extLst>
          </p:cNvPr>
          <p:cNvSpPr txBox="1">
            <a:spLocks/>
          </p:cNvSpPr>
          <p:nvPr/>
        </p:nvSpPr>
        <p:spPr>
          <a:xfrm>
            <a:off x="469788" y="6977747"/>
            <a:ext cx="6845412" cy="3340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latin typeface="Segoe UI" panose="020B0502040204020203" pitchFamily="34" charset="0"/>
                <a:cs typeface="Segoe UI" panose="020B0502040204020203" pitchFamily="34" charset="0"/>
              </a:rPr>
              <a:t>*Guarantees within an annuity are based upon the claims-paying ability of the issuing company.</a:t>
            </a:r>
            <a:endParaRPr lang="en-US" sz="1000" dirty="0"/>
          </a:p>
        </p:txBody>
      </p:sp>
    </p:spTree>
    <p:extLst>
      <p:ext uri="{BB962C8B-B14F-4D97-AF65-F5344CB8AC3E}">
        <p14:creationId xmlns:p14="http://schemas.microsoft.com/office/powerpoint/2010/main" val="68210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57E868-FC86-4510-91ED-7E1DF188D637}"/>
              </a:ext>
            </a:extLst>
          </p:cNvPr>
          <p:cNvSpPr>
            <a:spLocks noGrp="1"/>
          </p:cNvSpPr>
          <p:nvPr>
            <p:ph type="sldNum" sz="quarter" idx="4"/>
          </p:nvPr>
        </p:nvSpPr>
        <p:spPr>
          <a:xfrm>
            <a:off x="14064792" y="7788797"/>
            <a:ext cx="339365" cy="242839"/>
          </a:xfrm>
        </p:spPr>
        <p:txBody>
          <a:bodyPr/>
          <a:lstStyle/>
          <a:p>
            <a:fld id="{2C7AFF3D-0B71-614B-ACB6-7F45BDA6A838}" type="slidenum">
              <a:rPr lang="en-US" smtClean="0"/>
              <a:pPr/>
              <a:t>3</a:t>
            </a:fld>
            <a:endParaRPr lang="en-US" dirty="0"/>
          </a:p>
        </p:txBody>
      </p:sp>
      <p:sp>
        <p:nvSpPr>
          <p:cNvPr id="3" name="Footer Placeholder 2">
            <a:extLst>
              <a:ext uri="{FF2B5EF4-FFF2-40B4-BE49-F238E27FC236}">
                <a16:creationId xmlns:a16="http://schemas.microsoft.com/office/drawing/2014/main" id="{4273DE3E-4CB4-4222-9F45-E311CFC762DC}"/>
              </a:ext>
            </a:extLst>
          </p:cNvPr>
          <p:cNvSpPr>
            <a:spLocks noGrp="1"/>
          </p:cNvSpPr>
          <p:nvPr>
            <p:ph type="ftr" sz="quarter" idx="3"/>
          </p:nvPr>
        </p:nvSpPr>
        <p:spPr>
          <a:xfrm>
            <a:off x="8898903" y="7788797"/>
            <a:ext cx="4845378" cy="242839"/>
          </a:xfrm>
        </p:spPr>
        <p:txBody>
          <a:bodyPr/>
          <a:lstStyle/>
          <a:p>
            <a:r>
              <a:rPr lang="en-US" dirty="0"/>
              <a:t>Women and Investing</a:t>
            </a:r>
          </a:p>
        </p:txBody>
      </p:sp>
      <p:sp>
        <p:nvSpPr>
          <p:cNvPr id="13" name="Title 12">
            <a:extLst>
              <a:ext uri="{FF2B5EF4-FFF2-40B4-BE49-F238E27FC236}">
                <a16:creationId xmlns:a16="http://schemas.microsoft.com/office/drawing/2014/main" id="{C2019AC7-F56B-4657-A0C4-0F599B099BC1}"/>
              </a:ext>
            </a:extLst>
          </p:cNvPr>
          <p:cNvSpPr>
            <a:spLocks noGrp="1"/>
          </p:cNvSpPr>
          <p:nvPr>
            <p:ph type="ctrTitle"/>
          </p:nvPr>
        </p:nvSpPr>
        <p:spPr/>
        <p:txBody>
          <a:bodyPr/>
          <a:lstStyle/>
          <a:p>
            <a:r>
              <a:rPr lang="en-US" dirty="0"/>
              <a:t>Agenda</a:t>
            </a:r>
          </a:p>
        </p:txBody>
      </p:sp>
      <p:sp>
        <p:nvSpPr>
          <p:cNvPr id="14" name="Text Placeholder 13">
            <a:extLst>
              <a:ext uri="{FF2B5EF4-FFF2-40B4-BE49-F238E27FC236}">
                <a16:creationId xmlns:a16="http://schemas.microsoft.com/office/drawing/2014/main" id="{EF1F75AF-38E0-445B-B3B5-8B741EC3987C}"/>
              </a:ext>
            </a:extLst>
          </p:cNvPr>
          <p:cNvSpPr>
            <a:spLocks noGrp="1"/>
          </p:cNvSpPr>
          <p:nvPr>
            <p:ph type="body" sz="quarter" idx="21"/>
          </p:nvPr>
        </p:nvSpPr>
        <p:spPr/>
        <p:txBody>
          <a:bodyPr/>
          <a:lstStyle/>
          <a:p>
            <a:r>
              <a:rPr lang="en-US" dirty="0"/>
              <a:t>1</a:t>
            </a:r>
          </a:p>
        </p:txBody>
      </p:sp>
      <p:sp>
        <p:nvSpPr>
          <p:cNvPr id="15" name="Text Placeholder 14">
            <a:extLst>
              <a:ext uri="{FF2B5EF4-FFF2-40B4-BE49-F238E27FC236}">
                <a16:creationId xmlns:a16="http://schemas.microsoft.com/office/drawing/2014/main" id="{B1805458-BD7A-48E8-848F-BDA44229339A}"/>
              </a:ext>
            </a:extLst>
          </p:cNvPr>
          <p:cNvSpPr>
            <a:spLocks noGrp="1"/>
          </p:cNvSpPr>
          <p:nvPr>
            <p:ph type="body" sz="quarter" idx="22"/>
          </p:nvPr>
        </p:nvSpPr>
        <p:spPr/>
        <p:txBody>
          <a:bodyPr/>
          <a:lstStyle/>
          <a:p>
            <a:r>
              <a:rPr lang="en-US" dirty="0"/>
              <a:t>2</a:t>
            </a:r>
          </a:p>
        </p:txBody>
      </p:sp>
      <p:sp>
        <p:nvSpPr>
          <p:cNvPr id="16" name="Text Placeholder 15">
            <a:extLst>
              <a:ext uri="{FF2B5EF4-FFF2-40B4-BE49-F238E27FC236}">
                <a16:creationId xmlns:a16="http://schemas.microsoft.com/office/drawing/2014/main" id="{A33FAE75-390E-48C9-A806-33F0E7B032C2}"/>
              </a:ext>
            </a:extLst>
          </p:cNvPr>
          <p:cNvSpPr>
            <a:spLocks noGrp="1"/>
          </p:cNvSpPr>
          <p:nvPr>
            <p:ph type="body" sz="quarter" idx="23"/>
          </p:nvPr>
        </p:nvSpPr>
        <p:spPr/>
        <p:txBody>
          <a:bodyPr/>
          <a:lstStyle/>
          <a:p>
            <a:r>
              <a:rPr lang="en-US" dirty="0"/>
              <a:t>3</a:t>
            </a:r>
          </a:p>
        </p:txBody>
      </p:sp>
      <p:sp>
        <p:nvSpPr>
          <p:cNvPr id="17" name="Text Placeholder 16">
            <a:extLst>
              <a:ext uri="{FF2B5EF4-FFF2-40B4-BE49-F238E27FC236}">
                <a16:creationId xmlns:a16="http://schemas.microsoft.com/office/drawing/2014/main" id="{337B6F0B-36E6-406E-B68E-1C23CFEDD19C}"/>
              </a:ext>
            </a:extLst>
          </p:cNvPr>
          <p:cNvSpPr>
            <a:spLocks noGrp="1"/>
          </p:cNvSpPr>
          <p:nvPr>
            <p:ph type="body" sz="quarter" idx="24"/>
          </p:nvPr>
        </p:nvSpPr>
        <p:spPr>
          <a:xfrm>
            <a:off x="498342" y="4380987"/>
            <a:ext cx="4262193" cy="756620"/>
          </a:xfrm>
        </p:spPr>
        <p:txBody>
          <a:bodyPr/>
          <a:lstStyle/>
          <a:p>
            <a:pPr>
              <a:lnSpc>
                <a:spcPct val="100000"/>
              </a:lnSpc>
              <a:spcBef>
                <a:spcPts val="0"/>
              </a:spcBef>
            </a:pPr>
            <a:r>
              <a:rPr lang="en-US" sz="3200" dirty="0"/>
              <a:t>Women as investors</a:t>
            </a:r>
          </a:p>
        </p:txBody>
      </p:sp>
      <p:sp>
        <p:nvSpPr>
          <p:cNvPr id="18" name="Text Placeholder 17">
            <a:extLst>
              <a:ext uri="{FF2B5EF4-FFF2-40B4-BE49-F238E27FC236}">
                <a16:creationId xmlns:a16="http://schemas.microsoft.com/office/drawing/2014/main" id="{363940D5-5CBA-4775-8F5A-3C24C182D332}"/>
              </a:ext>
            </a:extLst>
          </p:cNvPr>
          <p:cNvSpPr>
            <a:spLocks noGrp="1"/>
          </p:cNvSpPr>
          <p:nvPr>
            <p:ph type="body" sz="quarter" idx="25"/>
          </p:nvPr>
        </p:nvSpPr>
        <p:spPr>
          <a:xfrm>
            <a:off x="5162721" y="4308048"/>
            <a:ext cx="4172873" cy="565609"/>
          </a:xfrm>
        </p:spPr>
        <p:txBody>
          <a:bodyPr/>
          <a:lstStyle/>
          <a:p>
            <a:pPr>
              <a:lnSpc>
                <a:spcPct val="100000"/>
              </a:lnSpc>
              <a:spcBef>
                <a:spcPts val="0"/>
              </a:spcBef>
            </a:pPr>
            <a:r>
              <a:rPr lang="en-US" sz="3200" dirty="0"/>
              <a:t>5 Strategies to help you</a:t>
            </a:r>
          </a:p>
          <a:p>
            <a:pPr>
              <a:lnSpc>
                <a:spcPct val="100000"/>
              </a:lnSpc>
              <a:spcBef>
                <a:spcPts val="0"/>
              </a:spcBef>
            </a:pPr>
            <a:r>
              <a:rPr lang="en-US" sz="3200" dirty="0"/>
              <a:t>take control</a:t>
            </a:r>
          </a:p>
        </p:txBody>
      </p:sp>
      <p:sp>
        <p:nvSpPr>
          <p:cNvPr id="19" name="Text Placeholder 18">
            <a:extLst>
              <a:ext uri="{FF2B5EF4-FFF2-40B4-BE49-F238E27FC236}">
                <a16:creationId xmlns:a16="http://schemas.microsoft.com/office/drawing/2014/main" id="{0679D560-0C5D-493E-939E-779D6C6FE4AD}"/>
              </a:ext>
            </a:extLst>
          </p:cNvPr>
          <p:cNvSpPr>
            <a:spLocks noGrp="1"/>
          </p:cNvSpPr>
          <p:nvPr>
            <p:ph type="body" sz="quarter" idx="26"/>
          </p:nvPr>
        </p:nvSpPr>
        <p:spPr>
          <a:xfrm>
            <a:off x="10032359" y="4296146"/>
            <a:ext cx="4099698" cy="756620"/>
          </a:xfrm>
        </p:spPr>
        <p:txBody>
          <a:bodyPr/>
          <a:lstStyle/>
          <a:p>
            <a:pPr>
              <a:lnSpc>
                <a:spcPct val="100000"/>
              </a:lnSpc>
              <a:spcBef>
                <a:spcPts val="0"/>
              </a:spcBef>
            </a:pPr>
            <a:r>
              <a:rPr lang="en-US" sz="3200" dirty="0"/>
              <a:t>Be empowered – Take </a:t>
            </a:r>
          </a:p>
          <a:p>
            <a:pPr>
              <a:lnSpc>
                <a:spcPct val="100000"/>
              </a:lnSpc>
              <a:spcBef>
                <a:spcPts val="0"/>
              </a:spcBef>
            </a:pPr>
            <a:r>
              <a:rPr lang="en-US" sz="3200" dirty="0"/>
              <a:t>action!</a:t>
            </a:r>
          </a:p>
        </p:txBody>
      </p:sp>
    </p:spTree>
    <p:extLst>
      <p:ext uri="{BB962C8B-B14F-4D97-AF65-F5344CB8AC3E}">
        <p14:creationId xmlns:p14="http://schemas.microsoft.com/office/powerpoint/2010/main" val="3343291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57CD65-EA63-4F64-AFD5-CFC14C806443}"/>
              </a:ext>
            </a:extLst>
          </p:cNvPr>
          <p:cNvSpPr>
            <a:spLocks noGrp="1"/>
          </p:cNvSpPr>
          <p:nvPr>
            <p:ph type="sldNum" sz="quarter" idx="4"/>
          </p:nvPr>
        </p:nvSpPr>
        <p:spPr/>
        <p:txBody>
          <a:bodyPr/>
          <a:lstStyle/>
          <a:p>
            <a:fld id="{2C7AFF3D-0B71-614B-ACB6-7F45BDA6A838}" type="slidenum">
              <a:rPr lang="en-US" smtClean="0"/>
              <a:pPr/>
              <a:t>30</a:t>
            </a:fld>
            <a:endParaRPr lang="en-US" dirty="0"/>
          </a:p>
        </p:txBody>
      </p:sp>
      <p:sp>
        <p:nvSpPr>
          <p:cNvPr id="6" name="Footer Placeholder 5">
            <a:extLst>
              <a:ext uri="{FF2B5EF4-FFF2-40B4-BE49-F238E27FC236}">
                <a16:creationId xmlns:a16="http://schemas.microsoft.com/office/drawing/2014/main" id="{C3C00B1A-BCF9-49B6-B471-8CF982CAF1D0}"/>
              </a:ext>
            </a:extLst>
          </p:cNvPr>
          <p:cNvSpPr>
            <a:spLocks noGrp="1"/>
          </p:cNvSpPr>
          <p:nvPr>
            <p:ph type="ftr" sz="quarter" idx="3"/>
          </p:nvPr>
        </p:nvSpPr>
        <p:spPr/>
        <p:txBody>
          <a:bodyPr/>
          <a:lstStyle/>
          <a:p>
            <a:r>
              <a:rPr lang="en-US" dirty="0"/>
              <a:t>Women and Investing</a:t>
            </a:r>
          </a:p>
        </p:txBody>
      </p:sp>
      <p:sp>
        <p:nvSpPr>
          <p:cNvPr id="8" name="Text Placeholder 7">
            <a:extLst>
              <a:ext uri="{FF2B5EF4-FFF2-40B4-BE49-F238E27FC236}">
                <a16:creationId xmlns:a16="http://schemas.microsoft.com/office/drawing/2014/main" id="{832042D8-75B7-46E5-947A-112CCF72F8A2}"/>
              </a:ext>
            </a:extLst>
          </p:cNvPr>
          <p:cNvSpPr>
            <a:spLocks noGrp="1"/>
          </p:cNvSpPr>
          <p:nvPr>
            <p:ph type="body" sz="quarter" idx="30"/>
          </p:nvPr>
        </p:nvSpPr>
        <p:spPr>
          <a:xfrm>
            <a:off x="539827" y="1450245"/>
            <a:ext cx="3021007" cy="1009570"/>
          </a:xfrm>
        </p:spPr>
        <p:txBody>
          <a:bodyPr/>
          <a:lstStyle/>
          <a:p>
            <a:endParaRPr lang="en-US" sz="2000" dirty="0"/>
          </a:p>
          <a:p>
            <a:r>
              <a:rPr lang="en-US" sz="2800" dirty="0"/>
              <a:t>   Spousal benefits</a:t>
            </a:r>
          </a:p>
        </p:txBody>
      </p:sp>
      <p:sp>
        <p:nvSpPr>
          <p:cNvPr id="7" name="Text Placeholder 6">
            <a:extLst>
              <a:ext uri="{FF2B5EF4-FFF2-40B4-BE49-F238E27FC236}">
                <a16:creationId xmlns:a16="http://schemas.microsoft.com/office/drawing/2014/main" id="{48521D12-671C-437A-96B8-002A418CF9A2}"/>
              </a:ext>
            </a:extLst>
          </p:cNvPr>
          <p:cNvSpPr>
            <a:spLocks noGrp="1"/>
          </p:cNvSpPr>
          <p:nvPr>
            <p:ph type="body" sz="quarter" idx="15"/>
          </p:nvPr>
        </p:nvSpPr>
        <p:spPr>
          <a:xfrm>
            <a:off x="369193" y="762232"/>
            <a:ext cx="5723265" cy="1009569"/>
          </a:xfrm>
        </p:spPr>
        <p:txBody>
          <a:bodyPr/>
          <a:lstStyle/>
          <a:p>
            <a:endParaRPr lang="en-US" dirty="0"/>
          </a:p>
          <a:p>
            <a:r>
              <a:rPr lang="en-US" dirty="0"/>
              <a:t>Social Security benefits</a:t>
            </a:r>
          </a:p>
        </p:txBody>
      </p:sp>
      <p:sp>
        <p:nvSpPr>
          <p:cNvPr id="9" name="Text Placeholder 8">
            <a:extLst>
              <a:ext uri="{FF2B5EF4-FFF2-40B4-BE49-F238E27FC236}">
                <a16:creationId xmlns:a16="http://schemas.microsoft.com/office/drawing/2014/main" id="{B6C596EE-EE75-49ED-989C-2914EC0934D8}"/>
              </a:ext>
            </a:extLst>
          </p:cNvPr>
          <p:cNvSpPr>
            <a:spLocks noGrp="1"/>
          </p:cNvSpPr>
          <p:nvPr>
            <p:ph type="body" sz="quarter" idx="32"/>
          </p:nvPr>
        </p:nvSpPr>
        <p:spPr>
          <a:xfrm>
            <a:off x="5033913" y="1866507"/>
            <a:ext cx="3873551" cy="744491"/>
          </a:xfrm>
        </p:spPr>
        <p:txBody>
          <a:bodyPr/>
          <a:lstStyle/>
          <a:p>
            <a:r>
              <a:rPr lang="en-US" sz="2800" dirty="0"/>
              <a:t>   Divorcee benefits</a:t>
            </a:r>
          </a:p>
        </p:txBody>
      </p:sp>
      <p:sp>
        <p:nvSpPr>
          <p:cNvPr id="10" name="Text Placeholder 9">
            <a:extLst>
              <a:ext uri="{FF2B5EF4-FFF2-40B4-BE49-F238E27FC236}">
                <a16:creationId xmlns:a16="http://schemas.microsoft.com/office/drawing/2014/main" id="{33066248-6884-4F0B-85AC-B36AC38AF647}"/>
              </a:ext>
            </a:extLst>
          </p:cNvPr>
          <p:cNvSpPr>
            <a:spLocks noGrp="1"/>
          </p:cNvSpPr>
          <p:nvPr>
            <p:ph type="body" sz="quarter" idx="34"/>
          </p:nvPr>
        </p:nvSpPr>
        <p:spPr>
          <a:xfrm>
            <a:off x="10001839" y="1894788"/>
            <a:ext cx="4628562" cy="518474"/>
          </a:xfrm>
        </p:spPr>
        <p:txBody>
          <a:bodyPr/>
          <a:lstStyle/>
          <a:p>
            <a:r>
              <a:rPr lang="en-US" sz="2800" dirty="0"/>
              <a:t>   Survivor benefits</a:t>
            </a:r>
            <a:r>
              <a:rPr lang="en-US" dirty="0"/>
              <a:t>		</a:t>
            </a:r>
          </a:p>
        </p:txBody>
      </p:sp>
      <p:sp>
        <p:nvSpPr>
          <p:cNvPr id="12" name="Text Placeholder 11">
            <a:extLst>
              <a:ext uri="{FF2B5EF4-FFF2-40B4-BE49-F238E27FC236}">
                <a16:creationId xmlns:a16="http://schemas.microsoft.com/office/drawing/2014/main" id="{C598416B-E9B5-489C-AE6C-B14A3C757172}"/>
              </a:ext>
            </a:extLst>
          </p:cNvPr>
          <p:cNvSpPr>
            <a:spLocks noGrp="1"/>
          </p:cNvSpPr>
          <p:nvPr>
            <p:ph type="body" sz="quarter" idx="38"/>
          </p:nvPr>
        </p:nvSpPr>
        <p:spPr>
          <a:xfrm>
            <a:off x="608108" y="2776223"/>
            <a:ext cx="3551406" cy="4703991"/>
          </a:xfrm>
        </p:spPr>
        <p:txBody>
          <a:bodyPr/>
          <a:lstStyle/>
          <a:p>
            <a:r>
              <a:rPr lang="en-US" sz="2000" dirty="0"/>
              <a:t>A spouse can get 50% of primary worker’s benefits</a:t>
            </a:r>
          </a:p>
          <a:p>
            <a:r>
              <a:rPr lang="en-US" sz="2000" dirty="0"/>
              <a:t>A spouse will get the higher of their own benefit or the spousal benefit- ‘Deemed Filing’</a:t>
            </a:r>
          </a:p>
          <a:p>
            <a:r>
              <a:rPr lang="en-US" sz="2000" dirty="0"/>
              <a:t>Primary earner must be collecting to have spouse be eligible</a:t>
            </a:r>
          </a:p>
          <a:p>
            <a:r>
              <a:rPr lang="en-US" sz="2000" dirty="0"/>
              <a:t>Suspension of benefits eliminates spousal option</a:t>
            </a:r>
          </a:p>
        </p:txBody>
      </p:sp>
      <p:sp>
        <p:nvSpPr>
          <p:cNvPr id="13" name="Text Placeholder 12">
            <a:extLst>
              <a:ext uri="{FF2B5EF4-FFF2-40B4-BE49-F238E27FC236}">
                <a16:creationId xmlns:a16="http://schemas.microsoft.com/office/drawing/2014/main" id="{7A48956D-EEB8-40B8-B5E3-792E8F184BAF}"/>
              </a:ext>
            </a:extLst>
          </p:cNvPr>
          <p:cNvSpPr>
            <a:spLocks noGrp="1"/>
          </p:cNvSpPr>
          <p:nvPr>
            <p:ph type="body" sz="quarter" idx="39"/>
          </p:nvPr>
        </p:nvSpPr>
        <p:spPr>
          <a:xfrm>
            <a:off x="4769963" y="2620651"/>
            <a:ext cx="4137501" cy="4694339"/>
          </a:xfrm>
        </p:spPr>
        <p:txBody>
          <a:bodyPr/>
          <a:lstStyle/>
          <a:p>
            <a:r>
              <a:rPr lang="en-US" sz="2000" dirty="0"/>
              <a:t>Former spouses – If age 62 or older, a divorcee may qualify for benefits on a former spouse’s record under certain conditions</a:t>
            </a:r>
          </a:p>
          <a:p>
            <a:r>
              <a:rPr lang="en-US" sz="2000" dirty="0"/>
              <a:t>A surviving divorced spouse could get the same benefits as a widow (survivors benefits) provided that the marriage lasted 10 years or more and the individual remains unmarried</a:t>
            </a:r>
          </a:p>
        </p:txBody>
      </p:sp>
      <p:sp>
        <p:nvSpPr>
          <p:cNvPr id="14" name="Text Placeholder 13">
            <a:extLst>
              <a:ext uri="{FF2B5EF4-FFF2-40B4-BE49-F238E27FC236}">
                <a16:creationId xmlns:a16="http://schemas.microsoft.com/office/drawing/2014/main" id="{A489465A-5B86-42F5-AEA3-6C050E363B8D}"/>
              </a:ext>
            </a:extLst>
          </p:cNvPr>
          <p:cNvSpPr>
            <a:spLocks noGrp="1"/>
          </p:cNvSpPr>
          <p:nvPr>
            <p:ph type="body" sz="quarter" idx="40"/>
          </p:nvPr>
        </p:nvSpPr>
        <p:spPr>
          <a:xfrm>
            <a:off x="9653047" y="2611225"/>
            <a:ext cx="4602533" cy="4703766"/>
          </a:xfrm>
        </p:spPr>
        <p:txBody>
          <a:bodyPr/>
          <a:lstStyle/>
          <a:p>
            <a:r>
              <a:rPr lang="en-US" sz="2000" dirty="0"/>
              <a:t>A surviving spouse will receive the higher of the either their own benefit or their deceased spouse’s benefit </a:t>
            </a:r>
          </a:p>
          <a:p>
            <a:r>
              <a:rPr lang="en-US" sz="2000" dirty="0"/>
              <a:t>The surviving spouse must be at least 60 years old and must be married for at least 9 months prior to spouse’s death</a:t>
            </a:r>
          </a:p>
          <a:p>
            <a:r>
              <a:rPr lang="en-US" sz="2000" dirty="0"/>
              <a:t>Not a </a:t>
            </a:r>
            <a:r>
              <a:rPr lang="en-US" sz="2000" b="1" dirty="0"/>
              <a:t>‘deemed filing’ </a:t>
            </a:r>
            <a:r>
              <a:rPr lang="en-US" sz="2000" dirty="0"/>
              <a:t>- Surviving spouse still has the option to collect survivor benefit and then ‘switch’ to their own retirement benefit to take advantage of </a:t>
            </a:r>
            <a:r>
              <a:rPr lang="en-US" sz="2000" b="1" dirty="0"/>
              <a:t>‘Delayed retirement credits’</a:t>
            </a:r>
            <a:endParaRPr lang="en-US" dirty="0"/>
          </a:p>
        </p:txBody>
      </p:sp>
      <p:sp>
        <p:nvSpPr>
          <p:cNvPr id="17" name="Title 3">
            <a:extLst>
              <a:ext uri="{FF2B5EF4-FFF2-40B4-BE49-F238E27FC236}">
                <a16:creationId xmlns:a16="http://schemas.microsoft.com/office/drawing/2014/main" id="{2A24F647-67C6-4C92-95BB-F6B7462F8382}"/>
              </a:ext>
            </a:extLst>
          </p:cNvPr>
          <p:cNvSpPr txBox="1">
            <a:spLocks/>
          </p:cNvSpPr>
          <p:nvPr/>
        </p:nvSpPr>
        <p:spPr>
          <a:xfrm>
            <a:off x="369193" y="348079"/>
            <a:ext cx="4964712" cy="357237"/>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2000" dirty="0">
                <a:solidFill>
                  <a:srgbClr val="002577"/>
                </a:solidFill>
                <a:latin typeface="Segoe UI" panose="020B0502040204020203" pitchFamily="34" charset="0"/>
                <a:ea typeface="Segoe UI" panose="020B0502040204020203" pitchFamily="34" charset="0"/>
              </a:rPr>
              <a:t>STRATEGY 5: Retirement income planning</a:t>
            </a:r>
          </a:p>
        </p:txBody>
      </p:sp>
      <p:sp>
        <p:nvSpPr>
          <p:cNvPr id="2" name="TextBox 1">
            <a:extLst>
              <a:ext uri="{FF2B5EF4-FFF2-40B4-BE49-F238E27FC236}">
                <a16:creationId xmlns:a16="http://schemas.microsoft.com/office/drawing/2014/main" id="{39604064-0C3B-44E1-87ED-D03ACFC0C7E8}"/>
              </a:ext>
            </a:extLst>
          </p:cNvPr>
          <p:cNvSpPr txBox="1"/>
          <p:nvPr/>
        </p:nvSpPr>
        <p:spPr>
          <a:xfrm>
            <a:off x="891251" y="7017745"/>
            <a:ext cx="11679074" cy="1400383"/>
          </a:xfrm>
          <a:prstGeom prst="rect">
            <a:avLst/>
          </a:prstGeom>
          <a:noFill/>
        </p:spPr>
        <p:txBody>
          <a:bodyPr wrap="square" rtlCol="0">
            <a:spAutoFit/>
          </a:bodyPr>
          <a:lstStyle/>
          <a:p>
            <a:pPr algn="ctr"/>
            <a:r>
              <a:rPr lang="en-US" sz="2000" dirty="0">
                <a:solidFill>
                  <a:srgbClr val="002577"/>
                </a:solidFill>
                <a:latin typeface="IBM Plex Sans Medium" panose="020B0603050203000203" pitchFamily="34" charset="0"/>
                <a:cs typeface="Segoe UI" panose="020B0502040204020203" pitchFamily="34" charset="0"/>
              </a:rPr>
              <a:t>*All benefits are subject to the retirement earnings test limits if claimed prior to full retirement age</a:t>
            </a:r>
          </a:p>
          <a:p>
            <a:pPr algn="ctr"/>
            <a:endParaRPr lang="en-US" sz="6500" b="1" dirty="0">
              <a:solidFill>
                <a:schemeClr val="bg1"/>
              </a:solidFill>
              <a:latin typeface="Helvetica" pitchFamily="2" charset="0"/>
            </a:endParaRPr>
          </a:p>
        </p:txBody>
      </p:sp>
    </p:spTree>
    <p:extLst>
      <p:ext uri="{BB962C8B-B14F-4D97-AF65-F5344CB8AC3E}">
        <p14:creationId xmlns:p14="http://schemas.microsoft.com/office/powerpoint/2010/main" val="1754617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488444-5035-4ED3-AE00-D713C0293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886" y="1998"/>
            <a:ext cx="7761514" cy="8225604"/>
          </a:xfrm>
          <a:prstGeom prst="rect">
            <a:avLst/>
          </a:prstGeom>
        </p:spPr>
      </p:pic>
      <p:graphicFrame>
        <p:nvGraphicFramePr>
          <p:cNvPr id="3" name="Object 2" hidden="1">
            <a:extLst>
              <a:ext uri="{FF2B5EF4-FFF2-40B4-BE49-F238E27FC236}">
                <a16:creationId xmlns:a16="http://schemas.microsoft.com/office/drawing/2014/main" id="{924251C2-2CFF-479F-970B-C9B73ABE2E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id="{924251C2-2CFF-479F-970B-C9B73ABE2E4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5D1D35-93B9-4CC7-AA51-641068FB85F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4" name="Title 3">
            <a:extLst>
              <a:ext uri="{FF2B5EF4-FFF2-40B4-BE49-F238E27FC236}">
                <a16:creationId xmlns:a16="http://schemas.microsoft.com/office/drawing/2014/main" id="{BFD598DA-163F-314A-8AA3-A7D7230B4BDF}"/>
              </a:ext>
            </a:extLst>
          </p:cNvPr>
          <p:cNvSpPr>
            <a:spLocks noGrp="1"/>
          </p:cNvSpPr>
          <p:nvPr>
            <p:ph type="ctrTitle"/>
          </p:nvPr>
        </p:nvSpPr>
        <p:spPr>
          <a:xfrm>
            <a:off x="237643" y="59808"/>
            <a:ext cx="5188687" cy="818708"/>
          </a:xfrm>
        </p:spPr>
        <p:txBody>
          <a:bodyPr/>
          <a:lstStyle/>
          <a:p>
            <a:r>
              <a:rPr lang="en-US" sz="2000" dirty="0">
                <a:solidFill>
                  <a:srgbClr val="002577"/>
                </a:solidFill>
                <a:latin typeface="Segoe UI" panose="020B0502040204020203" pitchFamily="34" charset="0"/>
                <a:ea typeface="Segoe UI" panose="020B0502040204020203" pitchFamily="34" charset="0"/>
              </a:rPr>
              <a:t>STRATEGY 5: Retirement income planning</a:t>
            </a:r>
          </a:p>
        </p:txBody>
      </p:sp>
      <p:sp>
        <p:nvSpPr>
          <p:cNvPr id="14" name="Subtitle 4">
            <a:extLst>
              <a:ext uri="{FF2B5EF4-FFF2-40B4-BE49-F238E27FC236}">
                <a16:creationId xmlns:a16="http://schemas.microsoft.com/office/drawing/2014/main" id="{BE31B3CE-F993-244B-89DB-DE170B349BEA}"/>
              </a:ext>
            </a:extLst>
          </p:cNvPr>
          <p:cNvSpPr>
            <a:spLocks noGrp="1"/>
          </p:cNvSpPr>
          <p:nvPr>
            <p:ph type="subTitle" idx="1"/>
          </p:nvPr>
        </p:nvSpPr>
        <p:spPr>
          <a:xfrm>
            <a:off x="75414" y="1338605"/>
            <a:ext cx="7269931" cy="1412437"/>
          </a:xfrm>
        </p:spPr>
        <p:txBody>
          <a:bodyPr/>
          <a:lstStyle/>
          <a:p>
            <a:r>
              <a:rPr lang="en-US" sz="5400" dirty="0">
                <a:solidFill>
                  <a:srgbClr val="002577"/>
                </a:solidFill>
                <a:latin typeface="Segoe UI" panose="020B0502040204020203" pitchFamily="34" charset="0"/>
                <a:ea typeface="Segoe UI" panose="020B0502040204020203" pitchFamily="34" charset="0"/>
                <a:cs typeface="Segoe UI" panose="020B0502040204020203" pitchFamily="34" charset="0"/>
              </a:rPr>
              <a:t>What can a variable annuity offer…</a:t>
            </a:r>
          </a:p>
        </p:txBody>
      </p:sp>
      <p:sp>
        <p:nvSpPr>
          <p:cNvPr id="7" name="Slide Number Placeholder 5">
            <a:extLst>
              <a:ext uri="{FF2B5EF4-FFF2-40B4-BE49-F238E27FC236}">
                <a16:creationId xmlns:a16="http://schemas.microsoft.com/office/drawing/2014/main" id="{E70F8158-BEEE-DB4C-8AAB-F601BE1766ED}"/>
              </a:ext>
            </a:extLst>
          </p:cNvPr>
          <p:cNvSpPr>
            <a:spLocks noGrp="1"/>
          </p:cNvSpPr>
          <p:nvPr>
            <p:ph type="sldNum" sz="quarter" idx="4"/>
          </p:nvPr>
        </p:nvSpPr>
        <p:spPr>
          <a:xfrm>
            <a:off x="14064792" y="7852528"/>
            <a:ext cx="424206" cy="375073"/>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solidFill>
                  <a:srgbClr val="002577"/>
                </a:solidFill>
                <a:ea typeface="Segoe UI" panose="020B0502040204020203" pitchFamily="34" charset="0"/>
                <a:cs typeface="Segoe UI" panose="020B0502040204020203" pitchFamily="34" charset="0"/>
              </a:rPr>
              <a:pPr>
                <a:defRPr/>
              </a:pPr>
              <a:t>31</a:t>
            </a:fld>
            <a:endParaRPr lang="en-US" dirty="0">
              <a:solidFill>
                <a:srgbClr val="002577"/>
              </a:solidFill>
              <a:ea typeface="Segoe UI" panose="020B0502040204020203" pitchFamily="34" charset="0"/>
              <a:cs typeface="Segoe UI" panose="020B0502040204020203" pitchFamily="34" charset="0"/>
            </a:endParaRPr>
          </a:p>
        </p:txBody>
      </p:sp>
      <p:sp>
        <p:nvSpPr>
          <p:cNvPr id="8" name="Footer Placeholder 3">
            <a:extLst>
              <a:ext uri="{FF2B5EF4-FFF2-40B4-BE49-F238E27FC236}">
                <a16:creationId xmlns:a16="http://schemas.microsoft.com/office/drawing/2014/main" id="{4EFD0654-2372-004E-AC8A-C144DFECA9FF}"/>
              </a:ext>
            </a:extLst>
          </p:cNvPr>
          <p:cNvSpPr>
            <a:spLocks noGrp="1"/>
          </p:cNvSpPr>
          <p:nvPr>
            <p:ph type="ftr" sz="quarter" idx="3"/>
          </p:nvPr>
        </p:nvSpPr>
        <p:spPr>
          <a:xfrm>
            <a:off x="9219413" y="7720553"/>
            <a:ext cx="4779390" cy="507049"/>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rgbClr val="002577"/>
                </a:solidFill>
                <a:ea typeface="Segoe UI" panose="020B0502040204020203" pitchFamily="34" charset="0"/>
                <a:cs typeface="Segoe UI" panose="020B0502040204020203" pitchFamily="34" charset="0"/>
              </a:rPr>
              <a:t>Women and Investing</a:t>
            </a:r>
          </a:p>
        </p:txBody>
      </p:sp>
      <p:sp>
        <p:nvSpPr>
          <p:cNvPr id="12" name="Text Placeholder 4">
            <a:extLst>
              <a:ext uri="{FF2B5EF4-FFF2-40B4-BE49-F238E27FC236}">
                <a16:creationId xmlns:a16="http://schemas.microsoft.com/office/drawing/2014/main" id="{915E49D8-1631-9447-B6B3-EF3EB34F78E2}"/>
              </a:ext>
            </a:extLst>
          </p:cNvPr>
          <p:cNvSpPr txBox="1">
            <a:spLocks/>
          </p:cNvSpPr>
          <p:nvPr/>
        </p:nvSpPr>
        <p:spPr>
          <a:xfrm>
            <a:off x="552894" y="3033131"/>
            <a:ext cx="6092116" cy="1081669"/>
          </a:xfrm>
          <a:prstGeom prst="rect">
            <a:avLst/>
          </a:prstGeom>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2400" dirty="0">
                <a:solidFill>
                  <a:srgbClr val="002577"/>
                </a:solidFill>
                <a:latin typeface="Segoe UI" panose="020B0502040204020203" pitchFamily="34" charset="0"/>
                <a:ea typeface="Segoe UI" panose="020B0502040204020203" pitchFamily="34" charset="0"/>
              </a:rPr>
              <a:t>Investment opportunity</a:t>
            </a:r>
          </a:p>
          <a:p>
            <a:pPr>
              <a:lnSpc>
                <a:spcPct val="100000"/>
              </a:lnSpc>
            </a:pPr>
            <a:r>
              <a:rPr lang="en-US" sz="2400" dirty="0">
                <a:solidFill>
                  <a:srgbClr val="002577"/>
                </a:solidFill>
                <a:latin typeface="Segoe UI" panose="020B0502040204020203" pitchFamily="34" charset="0"/>
                <a:ea typeface="Segoe UI" panose="020B0502040204020203" pitchFamily="34" charset="0"/>
              </a:rPr>
              <a:t>Potential of guaranteed stream of lifetime income</a:t>
            </a:r>
          </a:p>
          <a:p>
            <a:pPr>
              <a:lnSpc>
                <a:spcPct val="100000"/>
              </a:lnSpc>
            </a:pPr>
            <a:r>
              <a:rPr lang="en-US" sz="2400" dirty="0">
                <a:solidFill>
                  <a:srgbClr val="002577"/>
                </a:solidFill>
                <a:latin typeface="Segoe UI" panose="020B0502040204020203" pitchFamily="34" charset="0"/>
                <a:ea typeface="Segoe UI" panose="020B0502040204020203" pitchFamily="34" charset="0"/>
              </a:rPr>
              <a:t>Guaranteed death benefit</a:t>
            </a:r>
          </a:p>
          <a:p>
            <a:pPr>
              <a:lnSpc>
                <a:spcPct val="100000"/>
              </a:lnSpc>
            </a:pPr>
            <a:r>
              <a:rPr lang="en-US" sz="2400" dirty="0">
                <a:solidFill>
                  <a:srgbClr val="002577"/>
                </a:solidFill>
                <a:latin typeface="Segoe UI" panose="020B0502040204020203" pitchFamily="34" charset="0"/>
                <a:ea typeface="Segoe UI" panose="020B0502040204020203" pitchFamily="34" charset="0"/>
              </a:rPr>
              <a:t>Tax deferral</a:t>
            </a:r>
          </a:p>
        </p:txBody>
      </p:sp>
      <p:sp>
        <p:nvSpPr>
          <p:cNvPr id="13" name="Footer Placeholder 14">
            <a:extLst>
              <a:ext uri="{FF2B5EF4-FFF2-40B4-BE49-F238E27FC236}">
                <a16:creationId xmlns:a16="http://schemas.microsoft.com/office/drawing/2014/main" id="{CB085395-C294-2B46-AB47-382C2FFF7B4F}"/>
              </a:ext>
            </a:extLst>
          </p:cNvPr>
          <p:cNvSpPr txBox="1">
            <a:spLocks/>
          </p:cNvSpPr>
          <p:nvPr/>
        </p:nvSpPr>
        <p:spPr>
          <a:xfrm>
            <a:off x="405352" y="6947554"/>
            <a:ext cx="5250729" cy="72586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i="1" dirty="0"/>
              <a:t>For a prospectus, which contains more complete information including investment objectives, risks, charges, and expenses, please contact your financial professional. Please read the prospectus carefully before you invest or send any money.</a:t>
            </a:r>
          </a:p>
        </p:txBody>
      </p:sp>
      <p:sp>
        <p:nvSpPr>
          <p:cNvPr id="6" name="TextBox 5">
            <a:extLst>
              <a:ext uri="{FF2B5EF4-FFF2-40B4-BE49-F238E27FC236}">
                <a16:creationId xmlns:a16="http://schemas.microsoft.com/office/drawing/2014/main" id="{B2063E3B-38A7-46CB-9D80-38312717A774}"/>
              </a:ext>
            </a:extLst>
          </p:cNvPr>
          <p:cNvSpPr txBox="1"/>
          <p:nvPr/>
        </p:nvSpPr>
        <p:spPr>
          <a:xfrm>
            <a:off x="405352" y="5583796"/>
            <a:ext cx="5561814" cy="1209756"/>
          </a:xfrm>
          <a:prstGeom prst="rect">
            <a:avLst/>
          </a:prstGeom>
          <a:noFill/>
        </p:spPr>
        <p:txBody>
          <a:bodyPr wrap="square" rtlCol="0">
            <a:spAutoFit/>
          </a:bodyPr>
          <a:lstStyle/>
          <a:p>
            <a:r>
              <a:rPr lang="en-US" sz="2400" b="1" dirty="0">
                <a:solidFill>
                  <a:srgbClr val="8C2532"/>
                </a:solidFill>
              </a:rPr>
              <a:t>Schedule an appointment to speak to your financial professional about putting these strategies in place!</a:t>
            </a:r>
          </a:p>
        </p:txBody>
      </p:sp>
    </p:spTree>
    <p:extLst>
      <p:ext uri="{BB962C8B-B14F-4D97-AF65-F5344CB8AC3E}">
        <p14:creationId xmlns:p14="http://schemas.microsoft.com/office/powerpoint/2010/main" val="3465466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57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A94658-4E37-4DBD-9FF9-700BC43329DD}"/>
              </a:ext>
            </a:extLst>
          </p:cNvPr>
          <p:cNvPicPr>
            <a:picLocks noChangeAspect="1"/>
          </p:cNvPicPr>
          <p:nvPr/>
        </p:nvPicPr>
        <p:blipFill>
          <a:blip r:embed="rId4"/>
          <a:stretch>
            <a:fillRect/>
          </a:stretch>
        </p:blipFill>
        <p:spPr>
          <a:xfrm>
            <a:off x="6868635" y="5040"/>
            <a:ext cx="7761767" cy="8225872"/>
          </a:xfrm>
          <a:prstGeom prst="rect">
            <a:avLst/>
          </a:prstGeom>
        </p:spPr>
      </p:pic>
      <p:graphicFrame>
        <p:nvGraphicFramePr>
          <p:cNvPr id="2" name="Object 1" hidden="1">
            <a:extLst>
              <a:ext uri="{FF2B5EF4-FFF2-40B4-BE49-F238E27FC236}">
                <a16:creationId xmlns:a16="http://schemas.microsoft.com/office/drawing/2014/main" id="{52D09356-C462-44B8-8FA3-4E58E4A138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52D09356-C462-44B8-8FA3-4E58E4A1381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ubtitle 4">
            <a:extLst>
              <a:ext uri="{FF2B5EF4-FFF2-40B4-BE49-F238E27FC236}">
                <a16:creationId xmlns:a16="http://schemas.microsoft.com/office/drawing/2014/main" id="{8CE9ECB7-0BB8-EF4E-934B-A9CA40BC254D}"/>
              </a:ext>
            </a:extLst>
          </p:cNvPr>
          <p:cNvSpPr>
            <a:spLocks noGrp="1"/>
          </p:cNvSpPr>
          <p:nvPr>
            <p:ph type="subTitle" idx="1"/>
          </p:nvPr>
        </p:nvSpPr>
        <p:spPr>
          <a:xfrm>
            <a:off x="103695" y="395926"/>
            <a:ext cx="7284242" cy="5079323"/>
          </a:xfrm>
        </p:spPr>
        <p:txBody>
          <a:bodyPr/>
          <a:lstStyle/>
          <a:p>
            <a:pPr>
              <a:spcBef>
                <a:spcPts val="0"/>
              </a:spcBef>
            </a:pPr>
            <a:endParaRPr lang="en-US" sz="6600" dirty="0">
              <a:solidFill>
                <a:srgbClr val="E9E9E9"/>
              </a:solidFill>
              <a:latin typeface="Segoe UI" panose="020B0502040204020203" pitchFamily="34" charset="0"/>
              <a:ea typeface="Segoe UI" panose="020B0502040204020203" pitchFamily="34" charset="0"/>
              <a:cs typeface="Segoe UI" panose="020B0502040204020203" pitchFamily="34" charset="0"/>
            </a:endParaRPr>
          </a:p>
          <a:p>
            <a:pPr>
              <a:lnSpc>
                <a:spcPct val="100000"/>
              </a:lnSpc>
              <a:spcBef>
                <a:spcPts val="0"/>
              </a:spcBef>
            </a:pPr>
            <a:r>
              <a:rPr lang="en-US" sz="6600" dirty="0">
                <a:solidFill>
                  <a:srgbClr val="E9E9E9"/>
                </a:solidFill>
                <a:latin typeface="Segoe UI" panose="020B0502040204020203" pitchFamily="34" charset="0"/>
                <a:ea typeface="Segoe UI" panose="020B0502040204020203" pitchFamily="34" charset="0"/>
                <a:cs typeface="Segoe UI" panose="020B0502040204020203" pitchFamily="34" charset="0"/>
              </a:rPr>
              <a:t>Be Empowered</a:t>
            </a:r>
          </a:p>
          <a:p>
            <a:pPr>
              <a:lnSpc>
                <a:spcPct val="100000"/>
              </a:lnSpc>
              <a:spcBef>
                <a:spcPts val="0"/>
              </a:spcBef>
            </a:pPr>
            <a:r>
              <a:rPr lang="en-US" sz="4800" dirty="0">
                <a:solidFill>
                  <a:srgbClr val="73BFFE"/>
                </a:solidFill>
                <a:latin typeface="Segoe UI" panose="020B0502040204020203" pitchFamily="34" charset="0"/>
                <a:ea typeface="Segoe UI" panose="020B0502040204020203" pitchFamily="34" charset="0"/>
                <a:cs typeface="Segoe UI" panose="020B0502040204020203" pitchFamily="34" charset="0"/>
              </a:rPr>
              <a:t>Take action!</a:t>
            </a:r>
            <a:endParaRPr lang="en-US" sz="6600" dirty="0">
              <a:solidFill>
                <a:srgbClr val="73BFFE"/>
              </a:solidFill>
              <a:latin typeface="Segoe UI" panose="020B0502040204020203" pitchFamily="34" charset="0"/>
              <a:ea typeface="Segoe UI" panose="020B0502040204020203" pitchFamily="34" charset="0"/>
              <a:cs typeface="Segoe UI" panose="020B0502040204020203" pitchFamily="34" charset="0"/>
            </a:endParaRPr>
          </a:p>
          <a:p>
            <a:endParaRPr lang="en-US" sz="48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a:extLst>
              <a:ext uri="{FF2B5EF4-FFF2-40B4-BE49-F238E27FC236}">
                <a16:creationId xmlns:a16="http://schemas.microsoft.com/office/drawing/2014/main" id="{7F9F0141-4610-7D48-A356-BC465F7270E1}"/>
              </a:ext>
            </a:extLst>
          </p:cNvPr>
          <p:cNvSpPr>
            <a:spLocks noGrp="1"/>
          </p:cNvSpPr>
          <p:nvPr>
            <p:ph type="sldNum" sz="quarter" idx="4"/>
          </p:nvPr>
        </p:nvSpPr>
        <p:spPr>
          <a:xfrm>
            <a:off x="13892655" y="7612689"/>
            <a:ext cx="605770" cy="522643"/>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32</a:t>
            </a:fld>
            <a:endParaRPr lang="en-US" dirty="0">
              <a:ea typeface="Segoe UI" panose="020B0502040204020203" pitchFamily="34" charset="0"/>
              <a:cs typeface="Segoe UI" panose="020B0502040204020203" pitchFamily="34" charset="0"/>
            </a:endParaRPr>
          </a:p>
        </p:txBody>
      </p:sp>
      <p:sp>
        <p:nvSpPr>
          <p:cNvPr id="7" name="Footer Placeholder 3">
            <a:extLst>
              <a:ext uri="{FF2B5EF4-FFF2-40B4-BE49-F238E27FC236}">
                <a16:creationId xmlns:a16="http://schemas.microsoft.com/office/drawing/2014/main" id="{D6C9A0B3-34A6-C44E-94FE-CF7C2B3685B5}"/>
              </a:ext>
            </a:extLst>
          </p:cNvPr>
          <p:cNvSpPr>
            <a:spLocks noGrp="1"/>
          </p:cNvSpPr>
          <p:nvPr>
            <p:ph type="ftr" sz="quarter" idx="3"/>
          </p:nvPr>
        </p:nvSpPr>
        <p:spPr>
          <a:xfrm>
            <a:off x="9172575" y="7612688"/>
            <a:ext cx="4720080" cy="522643"/>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ea typeface="Segoe UI" panose="020B0502040204020203" pitchFamily="34" charset="0"/>
                <a:cs typeface="Segoe UI" panose="020B0502040204020203" pitchFamily="34" charset="0"/>
              </a:rPr>
              <a:t>Women and Investing</a:t>
            </a:r>
          </a:p>
        </p:txBody>
      </p:sp>
      <p:sp>
        <p:nvSpPr>
          <p:cNvPr id="11" name="Title 3">
            <a:extLst>
              <a:ext uri="{FF2B5EF4-FFF2-40B4-BE49-F238E27FC236}">
                <a16:creationId xmlns:a16="http://schemas.microsoft.com/office/drawing/2014/main" id="{6024B684-995F-D340-BAD0-CF4AEA8CB9AA}"/>
              </a:ext>
            </a:extLst>
          </p:cNvPr>
          <p:cNvSpPr txBox="1">
            <a:spLocks/>
          </p:cNvSpPr>
          <p:nvPr/>
        </p:nvSpPr>
        <p:spPr>
          <a:xfrm>
            <a:off x="103695" y="395926"/>
            <a:ext cx="6438507" cy="2422688"/>
          </a:xfrm>
          <a:prstGeom prst="rect">
            <a:avLst/>
          </a:prstGeom>
        </p:spPr>
        <p:txBody>
          <a:bodyPr anchor="b">
            <a:normAutofit/>
          </a:bodyPr>
          <a:lstStyle>
            <a:lvl1pPr algn="l" defTabSz="1097253" rtl="0" eaLnBrk="1" latinLnBrk="0" hangingPunct="1">
              <a:lnSpc>
                <a:spcPct val="90000"/>
              </a:lnSpc>
              <a:spcBef>
                <a:spcPct val="0"/>
              </a:spcBef>
              <a:buNone/>
              <a:defRPr sz="15000" b="0" i="0" kern="1200">
                <a:solidFill>
                  <a:srgbClr val="002577"/>
                </a:solidFill>
                <a:latin typeface="IBM Eliot Sans" panose="020B0503050000000000" pitchFamily="34" charset="0"/>
                <a:ea typeface="+mj-ea"/>
                <a:cs typeface="+mj-cs"/>
              </a:defRPr>
            </a:lvl1pPr>
          </a:lstStyle>
          <a:p>
            <a:endParaRPr lang="en-US" altLang="ja-JP" sz="2200" dirty="0">
              <a:solidFill>
                <a:srgbClr val="FFFFFF"/>
              </a:solidFill>
            </a:endParaRPr>
          </a:p>
          <a:p>
            <a:endParaRPr lang="en-US" b="1" dirty="0">
              <a:solidFill>
                <a:srgbClr val="F3CD3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41065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577"/>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4251C2-2CFF-479F-970B-C9B73ABE2E4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id="{924251C2-2CFF-479F-970B-C9B73ABE2E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5D1D35-93B9-4CC7-AA51-641068FB85F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6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5" name="Subtitle 4">
            <a:extLst>
              <a:ext uri="{FF2B5EF4-FFF2-40B4-BE49-F238E27FC236}">
                <a16:creationId xmlns:a16="http://schemas.microsoft.com/office/drawing/2014/main" id="{07238871-C98E-2545-A7F2-591D6AC829B7}"/>
              </a:ext>
            </a:extLst>
          </p:cNvPr>
          <p:cNvSpPr>
            <a:spLocks noGrp="1"/>
          </p:cNvSpPr>
          <p:nvPr>
            <p:ph type="subTitle" idx="1"/>
          </p:nvPr>
        </p:nvSpPr>
        <p:spPr>
          <a:xfrm>
            <a:off x="386499" y="339367"/>
            <a:ext cx="9499623" cy="1272617"/>
          </a:xfrm>
        </p:spPr>
        <p:txBody>
          <a:bodyPr/>
          <a:lstStyle/>
          <a:p>
            <a:r>
              <a:rPr lang="en-US" dirty="0">
                <a:solidFill>
                  <a:srgbClr val="E9E9E9"/>
                </a:solidFill>
                <a:latin typeface="Segoe UI" panose="020B0502040204020203" pitchFamily="34" charset="0"/>
                <a:ea typeface="Segoe UI" panose="020B0502040204020203" pitchFamily="34" charset="0"/>
                <a:cs typeface="Segoe UI" panose="020B0502040204020203" pitchFamily="34" charset="0"/>
              </a:rPr>
              <a:t>Next steps</a:t>
            </a:r>
          </a:p>
        </p:txBody>
      </p:sp>
      <p:sp>
        <p:nvSpPr>
          <p:cNvPr id="7" name="Slide Number Placeholder 5">
            <a:extLst>
              <a:ext uri="{FF2B5EF4-FFF2-40B4-BE49-F238E27FC236}">
                <a16:creationId xmlns:a16="http://schemas.microsoft.com/office/drawing/2014/main" id="{E70F8158-BEEE-DB4C-8AAB-F601BE1766ED}"/>
              </a:ext>
            </a:extLst>
          </p:cNvPr>
          <p:cNvSpPr>
            <a:spLocks noGrp="1"/>
          </p:cNvSpPr>
          <p:nvPr>
            <p:ph type="sldNum" sz="quarter" idx="4"/>
          </p:nvPr>
        </p:nvSpPr>
        <p:spPr>
          <a:xfrm>
            <a:off x="13892654" y="7612689"/>
            <a:ext cx="585345" cy="616911"/>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33</a:t>
            </a:fld>
            <a:endParaRPr lang="en-US" dirty="0">
              <a:ea typeface="Segoe UI" panose="020B0502040204020203" pitchFamily="34" charset="0"/>
              <a:cs typeface="Segoe UI" panose="020B0502040204020203" pitchFamily="34" charset="0"/>
            </a:endParaRPr>
          </a:p>
        </p:txBody>
      </p:sp>
      <p:sp>
        <p:nvSpPr>
          <p:cNvPr id="8" name="Footer Placeholder 3">
            <a:extLst>
              <a:ext uri="{FF2B5EF4-FFF2-40B4-BE49-F238E27FC236}">
                <a16:creationId xmlns:a16="http://schemas.microsoft.com/office/drawing/2014/main" id="{4EFD0654-2372-004E-AC8A-C144DFECA9FF}"/>
              </a:ext>
            </a:extLst>
          </p:cNvPr>
          <p:cNvSpPr>
            <a:spLocks noGrp="1"/>
          </p:cNvSpPr>
          <p:nvPr>
            <p:ph type="ftr" sz="quarter" idx="3"/>
          </p:nvPr>
        </p:nvSpPr>
        <p:spPr>
          <a:xfrm>
            <a:off x="8946504" y="7615598"/>
            <a:ext cx="5150495" cy="614001"/>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Women and Investing</a:t>
            </a:r>
          </a:p>
        </p:txBody>
      </p:sp>
      <p:sp>
        <p:nvSpPr>
          <p:cNvPr id="9" name="Text Placeholder 4">
            <a:extLst>
              <a:ext uri="{FF2B5EF4-FFF2-40B4-BE49-F238E27FC236}">
                <a16:creationId xmlns:a16="http://schemas.microsoft.com/office/drawing/2014/main" id="{95BEFFBF-D730-1F42-807C-B43AEEC604C1}"/>
              </a:ext>
            </a:extLst>
          </p:cNvPr>
          <p:cNvSpPr txBox="1">
            <a:spLocks/>
          </p:cNvSpPr>
          <p:nvPr/>
        </p:nvSpPr>
        <p:spPr>
          <a:xfrm>
            <a:off x="386500" y="1743959"/>
            <a:ext cx="7004114" cy="5222449"/>
          </a:xfrm>
          <a:prstGeom prst="rect">
            <a:avLst/>
          </a:prstGeom>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2400" b="1" dirty="0">
                <a:solidFill>
                  <a:srgbClr val="73BFFE"/>
                </a:solidFill>
                <a:latin typeface="Segoe UI" panose="020B0502040204020203" pitchFamily="34" charset="0"/>
                <a:ea typeface="Segoe UI" panose="020B0502040204020203" pitchFamily="34" charset="0"/>
              </a:rPr>
              <a:t>Estate planning</a:t>
            </a: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Calculate your net worth</a:t>
            </a: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Review titling of assets</a:t>
            </a: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Designate beneficiaries</a:t>
            </a: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Complete a “Share Your Love Family Discussion Guide”</a:t>
            </a:r>
          </a:p>
          <a:p>
            <a:pPr marL="0" indent="0">
              <a:lnSpc>
                <a:spcPct val="100000"/>
              </a:lnSpc>
              <a:buNone/>
            </a:pPr>
            <a:r>
              <a:rPr lang="en-US" sz="2400" b="1" dirty="0">
                <a:solidFill>
                  <a:srgbClr val="73BFFE"/>
                </a:solidFill>
                <a:latin typeface="Segoe UI" panose="020B0502040204020203" pitchFamily="34" charset="0"/>
                <a:ea typeface="Segoe UI" panose="020B0502040204020203" pitchFamily="34" charset="0"/>
              </a:rPr>
              <a:t>Investing </a:t>
            </a: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Consider tax-deferred retirement accounts</a:t>
            </a: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Consider investments that match your risk tolerance with your return expectations</a:t>
            </a: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Understand investment challenges in retirement</a:t>
            </a:r>
          </a:p>
          <a:p>
            <a:pPr marL="0" indent="0">
              <a:lnSpc>
                <a:spcPct val="100000"/>
              </a:lnSpc>
              <a:buNone/>
            </a:pPr>
            <a:endParaRPr lang="en-US" sz="2400" dirty="0">
              <a:solidFill>
                <a:srgbClr val="FFFFFF"/>
              </a:solidFill>
              <a:latin typeface="Segoe UI" panose="020B0502040204020203" pitchFamily="34" charset="0"/>
              <a:ea typeface="Segoe UI" panose="020B0502040204020203" pitchFamily="34" charset="0"/>
            </a:endParaRPr>
          </a:p>
        </p:txBody>
      </p:sp>
      <p:sp>
        <p:nvSpPr>
          <p:cNvPr id="16" name="Text Placeholder 4">
            <a:extLst>
              <a:ext uri="{FF2B5EF4-FFF2-40B4-BE49-F238E27FC236}">
                <a16:creationId xmlns:a16="http://schemas.microsoft.com/office/drawing/2014/main" id="{CF416F82-A9C4-594A-A4E4-75E903536EAF}"/>
              </a:ext>
            </a:extLst>
          </p:cNvPr>
          <p:cNvSpPr txBox="1">
            <a:spLocks/>
          </p:cNvSpPr>
          <p:nvPr/>
        </p:nvSpPr>
        <p:spPr>
          <a:xfrm>
            <a:off x="7616858" y="1743958"/>
            <a:ext cx="5504400" cy="3525625"/>
          </a:xfrm>
          <a:prstGeom prst="rect">
            <a:avLst/>
          </a:prstGeom>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2400" b="1" dirty="0">
                <a:solidFill>
                  <a:srgbClr val="73BFFE"/>
                </a:solidFill>
                <a:latin typeface="Segoe UI" panose="020B0502040204020203" pitchFamily="34" charset="0"/>
                <a:ea typeface="Segoe UI" panose="020B0502040204020203" pitchFamily="34" charset="0"/>
              </a:rPr>
              <a:t>Retirement income planning</a:t>
            </a:r>
            <a:endParaRPr lang="en-US" sz="2400" dirty="0">
              <a:solidFill>
                <a:srgbClr val="73BFFE"/>
              </a:solidFill>
              <a:latin typeface="Segoe UI" panose="020B0502040204020203" pitchFamily="34" charset="0"/>
              <a:ea typeface="Segoe UI" panose="020B0502040204020203" pitchFamily="34" charset="0"/>
            </a:endParaRP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Review proactive Social Security strategies</a:t>
            </a: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Consider the value of guaranteed income over the long term</a:t>
            </a:r>
          </a:p>
          <a:p>
            <a:pPr marL="342900" indent="-342900">
              <a:lnSpc>
                <a:spcPct val="100000"/>
              </a:lnSpc>
            </a:pPr>
            <a:r>
              <a:rPr lang="en-US" sz="2400" dirty="0">
                <a:solidFill>
                  <a:srgbClr val="FFFFFF"/>
                </a:solidFill>
                <a:latin typeface="Segoe UI" panose="020B0502040204020203" pitchFamily="34" charset="0"/>
                <a:ea typeface="Segoe UI" panose="020B0502040204020203" pitchFamily="34" charset="0"/>
              </a:rPr>
              <a:t>Consider the use of annuities or other tax deferred investment accounts to defer income taxes</a:t>
            </a:r>
          </a:p>
          <a:p>
            <a:pPr marL="0" indent="0">
              <a:lnSpc>
                <a:spcPct val="100000"/>
              </a:lnSpc>
              <a:buNone/>
            </a:pPr>
            <a:endParaRPr lang="en-US" sz="2400" dirty="0">
              <a:solidFill>
                <a:srgbClr val="FFFFFF"/>
              </a:solidFill>
              <a:latin typeface="Segoe UI" panose="020B0502040204020203" pitchFamily="34" charset="0"/>
              <a:ea typeface="Segoe UI" panose="020B0502040204020203" pitchFamily="34" charset="0"/>
            </a:endParaRPr>
          </a:p>
          <a:p>
            <a:pPr marL="0" indent="0">
              <a:lnSpc>
                <a:spcPct val="100000"/>
              </a:lnSpc>
              <a:buNone/>
            </a:pPr>
            <a:r>
              <a:rPr lang="en-US" sz="2400" b="1" dirty="0">
                <a:solidFill>
                  <a:srgbClr val="FFFFFF"/>
                </a:solidFill>
                <a:latin typeface="Segoe UI" panose="020B0502040204020203" pitchFamily="34" charset="0"/>
                <a:ea typeface="Segoe UI" panose="020B0502040204020203" pitchFamily="34" charset="0"/>
              </a:rPr>
              <a:t>	</a:t>
            </a:r>
          </a:p>
        </p:txBody>
      </p:sp>
      <p:sp>
        <p:nvSpPr>
          <p:cNvPr id="13" name="Text Placeholder 4">
            <a:extLst>
              <a:ext uri="{FF2B5EF4-FFF2-40B4-BE49-F238E27FC236}">
                <a16:creationId xmlns:a16="http://schemas.microsoft.com/office/drawing/2014/main" id="{B7D978A7-CF0C-234E-B592-3F88E9DF71D4}"/>
              </a:ext>
            </a:extLst>
          </p:cNvPr>
          <p:cNvSpPr txBox="1">
            <a:spLocks/>
          </p:cNvSpPr>
          <p:nvPr/>
        </p:nvSpPr>
        <p:spPr>
          <a:xfrm>
            <a:off x="7400042" y="5467546"/>
            <a:ext cx="7230359" cy="1018095"/>
          </a:xfrm>
          <a:prstGeom prst="rect">
            <a:avLst/>
          </a:prstGeom>
        </p:spPr>
        <p:txBody>
          <a:bodyPr numCol="1"/>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2400" b="1" dirty="0">
                <a:solidFill>
                  <a:srgbClr val="73BFFE"/>
                </a:solidFill>
                <a:latin typeface="Segoe UI" panose="020B0502040204020203" pitchFamily="34" charset="0"/>
                <a:ea typeface="Segoe UI" panose="020B0502040204020203" pitchFamily="34" charset="0"/>
              </a:rPr>
              <a:t>Start today! Work with a financial professional you trust and one who understands you</a:t>
            </a:r>
          </a:p>
        </p:txBody>
      </p:sp>
    </p:spTree>
    <p:extLst>
      <p:ext uri="{BB962C8B-B14F-4D97-AF65-F5344CB8AC3E}">
        <p14:creationId xmlns:p14="http://schemas.microsoft.com/office/powerpoint/2010/main" val="1528334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Thank you.</a:t>
            </a:r>
          </a:p>
        </p:txBody>
      </p:sp>
      <p:sp>
        <p:nvSpPr>
          <p:cNvPr id="5" name="Slide Number Placeholder 5">
            <a:extLst>
              <a:ext uri="{FF2B5EF4-FFF2-40B4-BE49-F238E27FC236}">
                <a16:creationId xmlns:a16="http://schemas.microsoft.com/office/drawing/2014/main" id="{AF5BB7C1-DE3F-364A-81C7-3011CE52406B}"/>
              </a:ext>
            </a:extLst>
          </p:cNvPr>
          <p:cNvSpPr>
            <a:spLocks noGrp="1"/>
          </p:cNvSpPr>
          <p:nvPr>
            <p:ph type="sldNum" sz="quarter" idx="4"/>
          </p:nvPr>
        </p:nvSpPr>
        <p:spPr>
          <a:xfrm>
            <a:off x="14008231" y="7701699"/>
            <a:ext cx="414780" cy="452487"/>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34</a:t>
            </a:fld>
            <a:endParaRPr lang="en-US" dirty="0">
              <a:ea typeface="Segoe UI" panose="020B0502040204020203" pitchFamily="34" charset="0"/>
              <a:cs typeface="Segoe UI" panose="020B0502040204020203" pitchFamily="34" charset="0"/>
            </a:endParaRPr>
          </a:p>
        </p:txBody>
      </p:sp>
      <p:sp>
        <p:nvSpPr>
          <p:cNvPr id="6" name="Footer Placeholder 3">
            <a:extLst>
              <a:ext uri="{FF2B5EF4-FFF2-40B4-BE49-F238E27FC236}">
                <a16:creationId xmlns:a16="http://schemas.microsoft.com/office/drawing/2014/main" id="{5976D55B-6258-4849-8B5F-5584D9E2AE00}"/>
              </a:ext>
            </a:extLst>
          </p:cNvPr>
          <p:cNvSpPr>
            <a:spLocks noGrp="1"/>
          </p:cNvSpPr>
          <p:nvPr>
            <p:ph type="ftr" sz="quarter" idx="3"/>
          </p:nvPr>
        </p:nvSpPr>
        <p:spPr>
          <a:xfrm>
            <a:off x="8983743" y="7615599"/>
            <a:ext cx="5024487" cy="452486"/>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lvl="0">
              <a:defRPr/>
            </a:pPr>
            <a:r>
              <a:rPr lang="en-US" dirty="0">
                <a:solidFill>
                  <a:schemeClr val="bg1"/>
                </a:solidFill>
                <a:ea typeface="Segoe UI" panose="020B0502040204020203" pitchFamily="34" charset="0"/>
                <a:cs typeface="Segoe UI" panose="020B0502040204020203" pitchFamily="34" charset="0"/>
              </a:rPr>
              <a:t>Women and Investing</a:t>
            </a:r>
          </a:p>
        </p:txBody>
      </p:sp>
    </p:spTree>
    <p:extLst>
      <p:ext uri="{BB962C8B-B14F-4D97-AF65-F5344CB8AC3E}">
        <p14:creationId xmlns:p14="http://schemas.microsoft.com/office/powerpoint/2010/main" val="2233086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FA3ED2-D855-4D6F-A8E7-02962BF0A7F6}"/>
              </a:ext>
            </a:extLst>
          </p:cNvPr>
          <p:cNvSpPr>
            <a:spLocks noGrp="1"/>
          </p:cNvSpPr>
          <p:nvPr>
            <p:ph type="body" sz="quarter" idx="12"/>
          </p:nvPr>
        </p:nvSpPr>
        <p:spPr/>
        <p:txBody>
          <a:bodyPr/>
          <a:lstStyle/>
          <a:p>
            <a:pPr algn="l">
              <a:lnSpc>
                <a:spcPct val="100000"/>
              </a:lnSpc>
            </a:pPr>
            <a:r>
              <a:rPr lang="en-US" sz="3600" dirty="0">
                <a:solidFill>
                  <a:schemeClr val="tx1">
                    <a:lumMod val="40000"/>
                    <a:lumOff val="60000"/>
                  </a:schemeClr>
                </a:solidFill>
                <a:ea typeface="Segoe UI" panose="020B0502040204020203" pitchFamily="34" charset="0"/>
                <a:cs typeface="Segoe UI" panose="020B0502040204020203" pitchFamily="34" charset="0"/>
              </a:rPr>
              <a:t>Important information</a:t>
            </a:r>
          </a:p>
          <a:p>
            <a:pPr algn="l">
              <a:lnSpc>
                <a:spcPct val="100000"/>
              </a:lnSpc>
            </a:pPr>
            <a:r>
              <a:rPr lang="en-US" sz="1300" b="0" dirty="0"/>
              <a:t>This material is for informational purposes only and does not constitute investment advice or a recommendation.</a:t>
            </a:r>
          </a:p>
          <a:p>
            <a:pPr algn="l">
              <a:lnSpc>
                <a:spcPct val="100000"/>
              </a:lnSpc>
            </a:pPr>
            <a:r>
              <a:rPr lang="en-US" sz="1300" b="0" dirty="0"/>
              <a:t>An annuity is a long-term financial product designed for retirement purposes.  There are fees and charges associated with an annuity contract, which include, but are not limited to, operations charges, sales and withdrawal charges, administrative fees, and additional charges for optional benefits.  Withdrawals are subject to ordinary income tax treatment and, if taken prior to age 59</a:t>
            </a:r>
            <a:r>
              <a:rPr lang="en-US" sz="1300" b="0" baseline="30000" dirty="0"/>
              <a:t>1/2</a:t>
            </a:r>
            <a:r>
              <a:rPr lang="en-US" sz="1300" b="0" dirty="0"/>
              <a:t>, may be subject to an additional 10% federal income tax penalty.  Variable annuities are subject to investment risks, including the possible loss of principal invested.</a:t>
            </a:r>
            <a:endParaRPr lang="en-US" sz="1300" dirty="0"/>
          </a:p>
          <a:p>
            <a:pPr algn="l">
              <a:lnSpc>
                <a:spcPct val="100000"/>
              </a:lnSpc>
              <a:spcAft>
                <a:spcPts val="1000"/>
              </a:spcAft>
            </a:pPr>
            <a:r>
              <a:rPr lang="en-US" sz="1400" b="0" i="1" dirty="0">
                <a:ea typeface="Segoe UI" panose="020B0502040204020203" pitchFamily="34" charset="0"/>
              </a:rPr>
              <a:t>Variable annuities are sold by prospectus only, which contains more complete information about the policy, including risks, charges, expenses and investment objectives. You should review the prospectus carefully before you invest or send any money. Contact your Financial Professional for a copy of the current prospectus.</a:t>
            </a:r>
            <a:endParaRPr lang="en-US" sz="1400" b="0" dirty="0"/>
          </a:p>
          <a:p>
            <a:pPr algn="l">
              <a:lnSpc>
                <a:spcPct val="100000"/>
              </a:lnSpc>
              <a:spcAft>
                <a:spcPts val="1000"/>
              </a:spcAft>
            </a:pPr>
            <a:r>
              <a:rPr lang="en-US" sz="1300" b="0" dirty="0"/>
              <a:t>Please be advised that this document is not intended as legal or tax advice. Accordingly, any information provided in this document is not intended or written to be used, and cannot be used, by any taxpayer for the purpose of avoiding penalties that may be imposed on the taxpayer. The tax information was written to support the promotion or marketing of the transaction(s) or matter(s) addressed and you should seek advice based on your particular circumstances from an independent tax advisor. Equitable Financial Life Insurance Company, its distributors and their respective representatives do not provide tax, accounting or legal advice. Any tax statements contained herein were not intended or written to be used, and cannot be used, for the purpose of avoiding U.S. federal, state or local tax penalties.</a:t>
            </a:r>
          </a:p>
          <a:p>
            <a:pPr algn="l">
              <a:lnSpc>
                <a:spcPct val="100000"/>
              </a:lnSpc>
              <a:spcAft>
                <a:spcPts val="1000"/>
              </a:spcAft>
            </a:pPr>
            <a:r>
              <a:rPr lang="en-US" sz="1300" b="0" dirty="0">
                <a:effectLst/>
                <a:ea typeface="Calibri" panose="020F0502020204030204" pitchFamily="34" charset="0"/>
                <a:cs typeface="Segoe UI" panose="020B0502040204020203" pitchFamily="34" charset="0"/>
              </a:rPr>
              <a:t>Variable annuity products are issued by Equitable Financial Life Insurance Company (Equitable Financial) and Equitable Financial Life Insurance Company of America (Equitable America) and co-distributed by affiliates Equitable Distributors, LLC and Equitable Advisors, LLC (member FINRA, SIPC) (Equitable Financial Advisors in MI &amp; TN). Equitable Financial, Equitable America, Equitable Distributors and Equitable Advisors do not provide tax or legal advice.</a:t>
            </a:r>
            <a:endParaRPr lang="en-US" sz="1300" b="0" dirty="0"/>
          </a:p>
          <a:p>
            <a:pPr algn="l">
              <a:lnSpc>
                <a:spcPct val="100000"/>
              </a:lnSpc>
              <a:spcAft>
                <a:spcPts val="1000"/>
              </a:spcAft>
            </a:pPr>
            <a:r>
              <a:rPr lang="en-US" sz="1300" b="0" dirty="0"/>
              <a:t>Equitable is the brand name of the retirement and protection subsidiaries of Equitable Holdings, Inc., including Equitable Financial Life Insurance Company (NY, NY); Equitable Financial Life Insurance Company of America, an AZ stock company with main administrative headquarters in Jersey City, NJ; and Equitable Distributors, LLC. Equitable Advisors is the brand name of Equitable Advisors, LLC (member FINRA, SIPC) (Equitable Financial Advisors in MI &amp; TN).</a:t>
            </a:r>
            <a:endParaRPr lang="en-US" sz="1300" dirty="0"/>
          </a:p>
          <a:p>
            <a:pPr marL="228600" indent="-228600" algn="l">
              <a:lnSpc>
                <a:spcPct val="100000"/>
              </a:lnSpc>
              <a:spcAft>
                <a:spcPts val="1000"/>
              </a:spcAft>
            </a:pPr>
            <a:r>
              <a:rPr lang="en-US" sz="1300" b="0" dirty="0"/>
              <a:t>© 2022 Equitable Holdings, Inc. All rights reserved.</a:t>
            </a:r>
          </a:p>
          <a:p>
            <a:endParaRPr lang="en-US" sz="1100" dirty="0"/>
          </a:p>
        </p:txBody>
      </p:sp>
      <p:sp>
        <p:nvSpPr>
          <p:cNvPr id="3" name="Slide Number Placeholder 2">
            <a:extLst>
              <a:ext uri="{FF2B5EF4-FFF2-40B4-BE49-F238E27FC236}">
                <a16:creationId xmlns:a16="http://schemas.microsoft.com/office/drawing/2014/main" id="{E6F30CFA-179A-48BC-BD58-D51ECAC24B3E}"/>
              </a:ext>
            </a:extLst>
          </p:cNvPr>
          <p:cNvSpPr>
            <a:spLocks noGrp="1"/>
          </p:cNvSpPr>
          <p:nvPr>
            <p:ph type="sldNum" sz="quarter" idx="4"/>
          </p:nvPr>
        </p:nvSpPr>
        <p:spPr>
          <a:xfrm>
            <a:off x="13823205" y="7770015"/>
            <a:ext cx="552671" cy="459584"/>
          </a:xfrm>
        </p:spPr>
        <p:txBody>
          <a:bodyPr/>
          <a:lstStyle/>
          <a:p>
            <a:fld id="{2C7AFF3D-0B71-614B-ACB6-7F45BDA6A838}" type="slidenum">
              <a:rPr lang="en-US" smtClean="0"/>
              <a:pPr/>
              <a:t>35</a:t>
            </a:fld>
            <a:endParaRPr lang="en-US" dirty="0"/>
          </a:p>
        </p:txBody>
      </p:sp>
      <p:sp>
        <p:nvSpPr>
          <p:cNvPr id="4" name="Footer Placeholder 3">
            <a:extLst>
              <a:ext uri="{FF2B5EF4-FFF2-40B4-BE49-F238E27FC236}">
                <a16:creationId xmlns:a16="http://schemas.microsoft.com/office/drawing/2014/main" id="{E5C41D37-6887-4FF1-AF10-38713C933453}"/>
              </a:ext>
            </a:extLst>
          </p:cNvPr>
          <p:cNvSpPr>
            <a:spLocks noGrp="1"/>
          </p:cNvSpPr>
          <p:nvPr>
            <p:ph type="ftr" sz="quarter" idx="3"/>
          </p:nvPr>
        </p:nvSpPr>
        <p:spPr>
          <a:xfrm>
            <a:off x="8877054" y="7770015"/>
            <a:ext cx="4946151" cy="253916"/>
          </a:xfrm>
        </p:spPr>
        <p:txBody>
          <a:bodyPr/>
          <a:lstStyle/>
          <a:p>
            <a:r>
              <a:rPr lang="en-US" b="0" dirty="0"/>
              <a:t>Women and Investing</a:t>
            </a:r>
          </a:p>
        </p:txBody>
      </p:sp>
      <p:sp>
        <p:nvSpPr>
          <p:cNvPr id="6" name="TextBox 5">
            <a:extLst>
              <a:ext uri="{FF2B5EF4-FFF2-40B4-BE49-F238E27FC236}">
                <a16:creationId xmlns:a16="http://schemas.microsoft.com/office/drawing/2014/main" id="{71D79315-426A-482F-AC95-3F3748B38ACB}"/>
              </a:ext>
            </a:extLst>
          </p:cNvPr>
          <p:cNvSpPr txBox="1"/>
          <p:nvPr/>
        </p:nvSpPr>
        <p:spPr>
          <a:xfrm>
            <a:off x="374903" y="7770015"/>
            <a:ext cx="3849855" cy="253916"/>
          </a:xfrm>
          <a:prstGeom prst="rect">
            <a:avLst/>
          </a:prstGeom>
          <a:noFill/>
        </p:spPr>
        <p:txBody>
          <a:bodyPr wrap="square" rtlCol="0">
            <a:spAutoFit/>
          </a:bodyPr>
          <a:lstStyle/>
          <a:p>
            <a:r>
              <a:rPr lang="sv-SE" sz="1050" dirty="0">
                <a:solidFill>
                  <a:schemeClr val="bg2"/>
                </a:solidFill>
              </a:rPr>
              <a:t>GE-3133390 (9/22) (Exp. 9/24) </a:t>
            </a:r>
          </a:p>
        </p:txBody>
      </p:sp>
    </p:spTree>
    <p:extLst>
      <p:ext uri="{BB962C8B-B14F-4D97-AF65-F5344CB8AC3E}">
        <p14:creationId xmlns:p14="http://schemas.microsoft.com/office/powerpoint/2010/main" val="232328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7758A8D-034D-BD42-9BDF-5369A34647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7758A8D-034D-BD42-9BDF-5369A346475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035EAB40-22DB-7A46-A8E5-E8CA5FF80D67}"/>
              </a:ext>
            </a:extLst>
          </p:cNvPr>
          <p:cNvSpPr>
            <a:spLocks noGrp="1"/>
          </p:cNvSpPr>
          <p:nvPr>
            <p:ph type="body" sz="quarter" idx="12"/>
          </p:nvPr>
        </p:nvSpPr>
        <p:spPr>
          <a:xfrm>
            <a:off x="707009" y="282805"/>
            <a:ext cx="11660959" cy="2318994"/>
          </a:xfrm>
        </p:spPr>
        <p:txBody>
          <a:bodyPr/>
          <a:lstStyle/>
          <a:p>
            <a:pPr>
              <a:lnSpc>
                <a:spcPct val="90000"/>
              </a:lnSpc>
              <a:spcBef>
                <a:spcPts val="0"/>
              </a:spcBef>
            </a:pPr>
            <a:endParaRPr lang="en-US" sz="3600" dirty="0"/>
          </a:p>
          <a:p>
            <a:pPr>
              <a:lnSpc>
                <a:spcPct val="90000"/>
              </a:lnSpc>
              <a:spcBef>
                <a:spcPts val="0"/>
              </a:spcBef>
            </a:pPr>
            <a:r>
              <a:rPr lang="en-US" sz="3600" dirty="0"/>
              <a:t>Women’s earning power and college graduation rates are at all-time highs</a:t>
            </a:r>
          </a:p>
          <a:p>
            <a:pPr>
              <a:spcBef>
                <a:spcPts val="0"/>
              </a:spcBef>
            </a:pPr>
            <a:endParaRPr lang="en-US" sz="4400" dirty="0"/>
          </a:p>
        </p:txBody>
      </p:sp>
      <p:sp>
        <p:nvSpPr>
          <p:cNvPr id="5" name="Text Placeholder 4">
            <a:extLst>
              <a:ext uri="{FF2B5EF4-FFF2-40B4-BE49-F238E27FC236}">
                <a16:creationId xmlns:a16="http://schemas.microsoft.com/office/drawing/2014/main" id="{AF1F1AF6-2BD7-254F-BC24-5EA74840CBF3}"/>
              </a:ext>
            </a:extLst>
          </p:cNvPr>
          <p:cNvSpPr>
            <a:spLocks noGrp="1"/>
          </p:cNvSpPr>
          <p:nvPr>
            <p:ph type="body" sz="quarter" idx="14"/>
          </p:nvPr>
        </p:nvSpPr>
        <p:spPr>
          <a:xfrm>
            <a:off x="707009" y="2705493"/>
            <a:ext cx="10878533" cy="3431356"/>
          </a:xfrm>
        </p:spPr>
        <p:txBody>
          <a:bodyPr/>
          <a:lstStyle/>
          <a:p>
            <a:pPr marL="182880" indent="-228600">
              <a:lnSpc>
                <a:spcPct val="150000"/>
              </a:lnSpc>
              <a:spcBef>
                <a:spcPts val="1200"/>
              </a:spcBef>
              <a:spcAft>
                <a:spcPts val="1200"/>
              </a:spcAft>
              <a:buFont typeface="Arial" panose="020B0604020202020204" pitchFamily="34" charset="0"/>
              <a:buChar char="•"/>
            </a:pPr>
            <a:r>
              <a:rPr lang="en-US" sz="2400" dirty="0">
                <a:ea typeface="Segoe UI" panose="020B0502040204020203" pitchFamily="34" charset="0"/>
              </a:rPr>
              <a:t>Women control 32% of the world’s wealth, and are likely to see their wealth reach $93 trillion by 2023</a:t>
            </a:r>
            <a:r>
              <a:rPr lang="en-US" sz="2400" baseline="30000" dirty="0">
                <a:ea typeface="Segoe UI" panose="020B0502040204020203" pitchFamily="34" charset="0"/>
              </a:rPr>
              <a:t>1</a:t>
            </a:r>
          </a:p>
          <a:p>
            <a:pPr marL="182880" indent="-228600">
              <a:lnSpc>
                <a:spcPct val="150000"/>
              </a:lnSpc>
              <a:spcBef>
                <a:spcPts val="1200"/>
              </a:spcBef>
              <a:spcAft>
                <a:spcPts val="1200"/>
              </a:spcAft>
              <a:buFont typeface="Arial" panose="020B0604020202020204" pitchFamily="34" charset="0"/>
              <a:buChar char="•"/>
            </a:pPr>
            <a:r>
              <a:rPr lang="en-US" sz="2400" dirty="0">
                <a:ea typeface="Segoe UI" panose="020B0502040204020203" pitchFamily="34" charset="0"/>
              </a:rPr>
              <a:t>Women now earn the majority of four-year degrees</a:t>
            </a:r>
            <a:r>
              <a:rPr lang="en-US" sz="2400" baseline="30000" dirty="0">
                <a:ea typeface="Segoe UI" panose="020B0502040204020203" pitchFamily="34" charset="0"/>
              </a:rPr>
              <a:t>2</a:t>
            </a:r>
          </a:p>
          <a:p>
            <a:pPr marL="182880" indent="-228600">
              <a:lnSpc>
                <a:spcPct val="150000"/>
              </a:lnSpc>
              <a:spcBef>
                <a:spcPts val="1200"/>
              </a:spcBef>
              <a:spcAft>
                <a:spcPts val="1200"/>
              </a:spcAft>
              <a:buFont typeface="Arial" panose="020B0604020202020204" pitchFamily="34" charset="0"/>
              <a:buChar char="•"/>
            </a:pPr>
            <a:r>
              <a:rPr lang="en-US" sz="2400" dirty="0">
                <a:ea typeface="Segoe UI" panose="020B0502040204020203" pitchFamily="34" charset="0"/>
              </a:rPr>
              <a:t>Women earn 60% of master’s degrees and 53% of doctorates</a:t>
            </a:r>
            <a:r>
              <a:rPr lang="en-US" sz="2400" baseline="30000" dirty="0">
                <a:ea typeface="Segoe UI" panose="020B0502040204020203" pitchFamily="34" charset="0"/>
              </a:rPr>
              <a:t>2</a:t>
            </a:r>
          </a:p>
          <a:p>
            <a:pPr>
              <a:lnSpc>
                <a:spcPct val="100000"/>
              </a:lnSpc>
              <a:spcBef>
                <a:spcPts val="1200"/>
              </a:spcBef>
            </a:pPr>
            <a:endParaRPr lang="en-US" sz="1800" baseline="30000" dirty="0">
              <a:ea typeface="Segoe UI" panose="020B0502040204020203" pitchFamily="34" charset="0"/>
            </a:endParaRPr>
          </a:p>
          <a:p>
            <a:pPr lvl="0"/>
            <a:endParaRPr lang="en-US" sz="1800" dirty="0"/>
          </a:p>
        </p:txBody>
      </p:sp>
      <p:sp>
        <p:nvSpPr>
          <p:cNvPr id="6" name="Slide Number Placeholder 5">
            <a:extLst>
              <a:ext uri="{FF2B5EF4-FFF2-40B4-BE49-F238E27FC236}">
                <a16:creationId xmlns:a16="http://schemas.microsoft.com/office/drawing/2014/main" id="{C6993FA3-93BD-264F-9694-B4690CB6EF22}"/>
              </a:ext>
            </a:extLst>
          </p:cNvPr>
          <p:cNvSpPr>
            <a:spLocks noGrp="1"/>
          </p:cNvSpPr>
          <p:nvPr>
            <p:ph type="sldNum" sz="quarter" idx="4"/>
          </p:nvPr>
        </p:nvSpPr>
        <p:spPr>
          <a:xfrm>
            <a:off x="13892654" y="7767687"/>
            <a:ext cx="483222" cy="311084"/>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sz="900"/>
              <a:pPr>
                <a:defRPr/>
              </a:pPr>
              <a:t>4</a:t>
            </a:fld>
            <a:endParaRPr lang="en-US" sz="900" dirty="0"/>
          </a:p>
        </p:txBody>
      </p:sp>
      <p:sp>
        <p:nvSpPr>
          <p:cNvPr id="9" name="Footer Placeholder 14">
            <a:extLst>
              <a:ext uri="{FF2B5EF4-FFF2-40B4-BE49-F238E27FC236}">
                <a16:creationId xmlns:a16="http://schemas.microsoft.com/office/drawing/2014/main" id="{21B04139-2285-4A98-BD1C-845821DEB424}"/>
              </a:ext>
            </a:extLst>
          </p:cNvPr>
          <p:cNvSpPr txBox="1">
            <a:spLocks/>
          </p:cNvSpPr>
          <p:nvPr/>
        </p:nvSpPr>
        <p:spPr>
          <a:xfrm>
            <a:off x="499621" y="6919274"/>
            <a:ext cx="8691513" cy="612742"/>
          </a:xfrm>
          <a:prstGeom prst="rect">
            <a:avLst/>
          </a:prstGeom>
        </p:spPr>
        <p:txBody>
          <a:bodyPr/>
          <a:lstStyle>
            <a:defPPr>
              <a:defRPr lang="en-US"/>
            </a:defPPr>
            <a:lvl1pPr marL="342900" lvl="0" indent="-342900" defTabSz="1097253">
              <a:lnSpc>
                <a:spcPct val="100000"/>
              </a:lnSpc>
              <a:spcBef>
                <a:spcPts val="0"/>
              </a:spcBef>
              <a:buFont typeface="Arial" panose="020B0604020202020204" pitchFamily="34" charset="0"/>
              <a:buChar char="•"/>
              <a:defRPr b="0" i="0" spc="11" baseline="0">
                <a:solidFill>
                  <a:srgbClr val="FFFFFF"/>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vl2pPr marL="822939" indent="-274313" defTabSz="1097253">
              <a:lnSpc>
                <a:spcPct val="90000"/>
              </a:lnSpc>
              <a:spcBef>
                <a:spcPts val="600"/>
              </a:spcBef>
              <a:buFont typeface="Arial" panose="020B0604020202020204" pitchFamily="34" charset="0"/>
              <a:buChar char="•"/>
              <a:defRPr sz="2880"/>
            </a:lvl2pPr>
            <a:lvl3pPr marL="1371566" indent="-274313" defTabSz="1097253">
              <a:lnSpc>
                <a:spcPct val="90000"/>
              </a:lnSpc>
              <a:spcBef>
                <a:spcPts val="600"/>
              </a:spcBef>
              <a:buFont typeface="Arial" panose="020B0604020202020204" pitchFamily="34" charset="0"/>
              <a:buChar char="•"/>
              <a:defRPr sz="2400"/>
            </a:lvl3pPr>
            <a:lvl4pPr marL="1920192" indent="-274313" defTabSz="1097253">
              <a:lnSpc>
                <a:spcPct val="90000"/>
              </a:lnSpc>
              <a:spcBef>
                <a:spcPts val="600"/>
              </a:spcBef>
              <a:buFont typeface="Arial" panose="020B0604020202020204" pitchFamily="34" charset="0"/>
              <a:buChar char="•"/>
              <a:defRPr sz="2160"/>
            </a:lvl4pPr>
            <a:lvl5pPr marL="2468818" indent="-274313" defTabSz="1097253">
              <a:lnSpc>
                <a:spcPct val="90000"/>
              </a:lnSpc>
              <a:spcBef>
                <a:spcPts val="600"/>
              </a:spcBef>
              <a:buFont typeface="Arial" panose="020B0604020202020204" pitchFamily="34" charset="0"/>
              <a:buChar char="•"/>
              <a:defRPr sz="2160"/>
            </a:lvl5pPr>
            <a:lvl6pPr marL="3017445" indent="-274313" defTabSz="1097253">
              <a:lnSpc>
                <a:spcPct val="90000"/>
              </a:lnSpc>
              <a:spcBef>
                <a:spcPts val="600"/>
              </a:spcBef>
              <a:buFont typeface="Arial" panose="020B0604020202020204" pitchFamily="34" charset="0"/>
              <a:buChar char="•"/>
              <a:defRPr sz="2160"/>
            </a:lvl6pPr>
            <a:lvl7pPr marL="3566071" indent="-274313" defTabSz="1097253">
              <a:lnSpc>
                <a:spcPct val="90000"/>
              </a:lnSpc>
              <a:spcBef>
                <a:spcPts val="600"/>
              </a:spcBef>
              <a:buFont typeface="Arial" panose="020B0604020202020204" pitchFamily="34" charset="0"/>
              <a:buChar char="•"/>
              <a:defRPr sz="2160"/>
            </a:lvl7pPr>
            <a:lvl8pPr marL="4114697" indent="-274313" defTabSz="1097253">
              <a:lnSpc>
                <a:spcPct val="90000"/>
              </a:lnSpc>
              <a:spcBef>
                <a:spcPts val="600"/>
              </a:spcBef>
              <a:buFont typeface="Arial" panose="020B0604020202020204" pitchFamily="34" charset="0"/>
              <a:buChar char="•"/>
              <a:defRPr sz="2160"/>
            </a:lvl8pPr>
            <a:lvl9pPr marL="4663323" indent="-274313" defTabSz="1097253">
              <a:lnSpc>
                <a:spcPct val="90000"/>
              </a:lnSpc>
              <a:spcBef>
                <a:spcPts val="600"/>
              </a:spcBef>
              <a:buFont typeface="Arial" panose="020B0604020202020204" pitchFamily="34" charset="0"/>
              <a:buChar char="•"/>
              <a:defRPr sz="2160"/>
            </a:lvl9pPr>
          </a:lstStyle>
          <a:p>
            <a:pPr marL="0" indent="0">
              <a:buNone/>
            </a:pPr>
            <a:endParaRPr lang="en-US" sz="800" dirty="0"/>
          </a:p>
          <a:p>
            <a:pPr marL="0" indent="0">
              <a:buNone/>
            </a:pPr>
            <a:r>
              <a:rPr lang="en-US" sz="900" dirty="0"/>
              <a:t>1 Boston Consulting Group, April 2020</a:t>
            </a:r>
          </a:p>
          <a:p>
            <a:pPr marL="0" indent="0">
              <a:buNone/>
            </a:pPr>
            <a:r>
              <a:rPr lang="en-US" sz="900" dirty="0"/>
              <a:t>2 Annual Report on US Graduate School Enrollment and Degrees. The Council of Graduate Schools, October 2021</a:t>
            </a:r>
          </a:p>
          <a:p>
            <a:pPr marL="0" indent="0">
              <a:buNone/>
            </a:pPr>
            <a:endParaRPr lang="en-US" sz="800" dirty="0"/>
          </a:p>
        </p:txBody>
      </p:sp>
      <p:sp>
        <p:nvSpPr>
          <p:cNvPr id="13" name="Footer Placeholder 3">
            <a:extLst>
              <a:ext uri="{FF2B5EF4-FFF2-40B4-BE49-F238E27FC236}">
                <a16:creationId xmlns:a16="http://schemas.microsoft.com/office/drawing/2014/main" id="{D9368DC6-07D6-46A9-AB75-15274FDC2002}"/>
              </a:ext>
            </a:extLst>
          </p:cNvPr>
          <p:cNvSpPr txBox="1">
            <a:spLocks/>
          </p:cNvSpPr>
          <p:nvPr/>
        </p:nvSpPr>
        <p:spPr>
          <a:xfrm>
            <a:off x="8945878" y="7673419"/>
            <a:ext cx="4946776" cy="405352"/>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dirty="0">
                <a:latin typeface="Segoe UI" panose="020B0502040204020203" pitchFamily="34" charset="0"/>
                <a:ea typeface="Segoe UI" panose="020B0502040204020203" pitchFamily="34" charset="0"/>
                <a:cs typeface="Segoe UI" panose="020B0502040204020203" pitchFamily="34" charset="0"/>
              </a:rPr>
              <a:t>Women and Investing</a:t>
            </a:r>
          </a:p>
        </p:txBody>
      </p:sp>
    </p:spTree>
    <p:extLst>
      <p:ext uri="{BB962C8B-B14F-4D97-AF65-F5344CB8AC3E}">
        <p14:creationId xmlns:p14="http://schemas.microsoft.com/office/powerpoint/2010/main" val="8566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F872C1A-773F-874E-AD6B-F631F47AED2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EF872C1A-773F-874E-AD6B-F631F47AED2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E6D8978B-627E-F247-BD45-04DC6C6CB9A4}"/>
              </a:ext>
            </a:extLst>
          </p:cNvPr>
          <p:cNvSpPr>
            <a:spLocks noGrp="1"/>
          </p:cNvSpPr>
          <p:nvPr>
            <p:ph type="sldNum" sz="quarter" idx="10"/>
          </p:nvPr>
        </p:nvSpPr>
        <p:spPr>
          <a:xfrm>
            <a:off x="13893637" y="7620500"/>
            <a:ext cx="396767" cy="349608"/>
          </a:xfrm>
        </p:spPr>
        <p:txBody>
          <a:bodyPr/>
          <a:lstStyle/>
          <a:p>
            <a:pPr>
              <a:defRPr/>
            </a:pPr>
            <a:fld id="{2C7AFF3D-0B71-614B-ACB6-7F45BDA6A838}" type="slidenum">
              <a:rPr lang="en-US"/>
              <a:pPr>
                <a:defRPr/>
              </a:pPr>
              <a:t>5</a:t>
            </a:fld>
            <a:endParaRPr lang="en-US" dirty="0"/>
          </a:p>
        </p:txBody>
      </p:sp>
      <p:sp>
        <p:nvSpPr>
          <p:cNvPr id="3" name="Footer Placeholder 2">
            <a:extLst>
              <a:ext uri="{FF2B5EF4-FFF2-40B4-BE49-F238E27FC236}">
                <a16:creationId xmlns:a16="http://schemas.microsoft.com/office/drawing/2014/main" id="{BD8BBEE8-C0D6-004C-B9D3-C19D6FBCC79F}"/>
              </a:ext>
            </a:extLst>
          </p:cNvPr>
          <p:cNvSpPr>
            <a:spLocks noGrp="1"/>
          </p:cNvSpPr>
          <p:nvPr>
            <p:ph type="ftr" sz="quarter" idx="11"/>
          </p:nvPr>
        </p:nvSpPr>
        <p:spPr>
          <a:xfrm>
            <a:off x="8947624" y="7517567"/>
            <a:ext cx="4937760" cy="438150"/>
          </a:xfrm>
        </p:spPr>
        <p:txBody>
          <a:bodyPr/>
          <a:lstStyle/>
          <a:p>
            <a:pPr>
              <a:defRPr/>
            </a:pPr>
            <a:r>
              <a:rPr lang="en-US" dirty="0"/>
              <a:t>Presentation Title Here – Month 00, 000</a:t>
            </a:r>
          </a:p>
        </p:txBody>
      </p:sp>
      <p:pic>
        <p:nvPicPr>
          <p:cNvPr id="8" name="Picture Placeholder 7">
            <a:extLst>
              <a:ext uri="{FF2B5EF4-FFF2-40B4-BE49-F238E27FC236}">
                <a16:creationId xmlns:a16="http://schemas.microsoft.com/office/drawing/2014/main" id="{F0351463-AE58-4D88-ADF8-F4C0B65CA4DC}"/>
              </a:ext>
            </a:extLst>
          </p:cNvPr>
          <p:cNvPicPr>
            <a:picLocks noGrp="1" noChangeAspect="1"/>
          </p:cNvPicPr>
          <p:nvPr>
            <p:ph type="pic" sz="quarter" idx="16"/>
          </p:nvPr>
        </p:nvPicPr>
        <p:blipFill>
          <a:blip r:embed="rId6">
            <a:extLst>
              <a:ext uri="{28A0092B-C50C-407E-A947-70E740481C1C}">
                <a14:useLocalDpi xmlns:a14="http://schemas.microsoft.com/office/drawing/2010/main" val="0"/>
              </a:ext>
            </a:extLst>
          </a:blip>
          <a:stretch>
            <a:fillRect/>
          </a:stretch>
        </p:blipFill>
        <p:spPr>
          <a:xfrm>
            <a:off x="7315200" y="2"/>
            <a:ext cx="7313473" cy="8229598"/>
          </a:xfrm>
          <a:prstGeom prst="rect">
            <a:avLst/>
          </a:prstGeom>
        </p:spPr>
      </p:pic>
      <p:sp>
        <p:nvSpPr>
          <p:cNvPr id="12" name="Footer Placeholder 3">
            <a:extLst>
              <a:ext uri="{FF2B5EF4-FFF2-40B4-BE49-F238E27FC236}">
                <a16:creationId xmlns:a16="http://schemas.microsoft.com/office/drawing/2014/main" id="{A862D3B2-0B46-4E85-91E1-40E256BE7975}"/>
              </a:ext>
            </a:extLst>
          </p:cNvPr>
          <p:cNvSpPr txBox="1">
            <a:spLocks/>
          </p:cNvSpPr>
          <p:nvPr/>
        </p:nvSpPr>
        <p:spPr>
          <a:xfrm>
            <a:off x="8908330" y="7805393"/>
            <a:ext cx="5194169" cy="24509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677">
                    <a:lumMod val="75000"/>
                  </a:srgbClr>
                </a:solidFill>
                <a:latin typeface="Segoe UI" panose="020B0502040204020203" pitchFamily="34" charset="0"/>
                <a:ea typeface="Segoe UI" panose="020B0502040204020203" pitchFamily="34" charset="0"/>
                <a:cs typeface="Segoe UI" panose="020B0502040204020203" pitchFamily="34" charset="0"/>
              </a:rPr>
              <a:t>Women and Investing</a:t>
            </a:r>
          </a:p>
        </p:txBody>
      </p:sp>
      <p:sp>
        <p:nvSpPr>
          <p:cNvPr id="13" name="Slide Number Placeholder 2">
            <a:extLst>
              <a:ext uri="{FF2B5EF4-FFF2-40B4-BE49-F238E27FC236}">
                <a16:creationId xmlns:a16="http://schemas.microsoft.com/office/drawing/2014/main" id="{E6E766AF-17B7-4E72-A10E-FA6D2FF327EB}"/>
              </a:ext>
            </a:extLst>
          </p:cNvPr>
          <p:cNvSpPr txBox="1">
            <a:spLocks/>
          </p:cNvSpPr>
          <p:nvPr/>
        </p:nvSpPr>
        <p:spPr>
          <a:xfrm>
            <a:off x="14063950" y="7795151"/>
            <a:ext cx="396767" cy="349608"/>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a:solidFill>
                  <a:srgbClr val="002577"/>
                </a:solidFill>
                <a:latin typeface="Segoe UI" panose="020B0502040204020203" pitchFamily="34" charset="0"/>
                <a:ea typeface="Segoe UI" panose="020B0502040204020203" pitchFamily="34" charset="0"/>
                <a:cs typeface="Segoe UI" panose="020B0502040204020203" pitchFamily="34" charset="0"/>
              </a:rPr>
              <a:pPr>
                <a:defRPr/>
              </a:pPr>
              <a:t>5</a:t>
            </a:fld>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F03EA3B5-CCE0-46A1-81CF-E4213C85FB00}"/>
              </a:ext>
            </a:extLst>
          </p:cNvPr>
          <p:cNvSpPr/>
          <p:nvPr/>
        </p:nvSpPr>
        <p:spPr>
          <a:xfrm>
            <a:off x="424205" y="2337847"/>
            <a:ext cx="6608191" cy="3974614"/>
          </a:xfrm>
          <a:prstGeom prst="rect">
            <a:avLst/>
          </a:prstGeom>
        </p:spPr>
        <p:txBody>
          <a:bodyPr wrap="square">
            <a:spAutoFit/>
          </a:bodyPr>
          <a:lstStyle/>
          <a:p>
            <a:pPr marL="182880" indent="-228600">
              <a:lnSpc>
                <a:spcPct val="150000"/>
              </a:lnSpc>
              <a:spcBef>
                <a:spcPts val="1200"/>
              </a:spcBef>
              <a:spcAft>
                <a:spcPts val="1200"/>
              </a:spcAft>
              <a:buFont typeface="Arial" panose="020B0604020202020204" pitchFamily="34" charset="0"/>
              <a:buChar char="•"/>
            </a:pPr>
            <a:r>
              <a:rPr lang="en-US" sz="2400" dirty="0">
                <a:solidFill>
                  <a:schemeClr val="bg2"/>
                </a:solidFill>
                <a:ea typeface="Segoe UI" panose="020B0502040204020203" pitchFamily="34" charset="0"/>
              </a:rPr>
              <a:t>52% of all management, professional and related occupations are held by women</a:t>
            </a:r>
            <a:r>
              <a:rPr lang="en-US" sz="2400" baseline="30000" dirty="0">
                <a:solidFill>
                  <a:schemeClr val="bg2"/>
                </a:solidFill>
                <a:ea typeface="Segoe UI" panose="020B0502040204020203" pitchFamily="34" charset="0"/>
              </a:rPr>
              <a:t>1</a:t>
            </a:r>
          </a:p>
          <a:p>
            <a:pPr marL="182880" indent="-228600">
              <a:lnSpc>
                <a:spcPct val="150000"/>
              </a:lnSpc>
              <a:spcBef>
                <a:spcPts val="1200"/>
              </a:spcBef>
              <a:spcAft>
                <a:spcPts val="1200"/>
              </a:spcAft>
              <a:buFont typeface="Arial" panose="020B0604020202020204" pitchFamily="34" charset="0"/>
              <a:buChar char="•"/>
            </a:pPr>
            <a:r>
              <a:rPr lang="en-US" sz="2400" dirty="0">
                <a:solidFill>
                  <a:schemeClr val="bg2"/>
                </a:solidFill>
                <a:ea typeface="Segoe UI" panose="020B0502040204020203" pitchFamily="34" charset="0"/>
              </a:rPr>
              <a:t>Median earnings for women were 83% of men’s earning in 2021</a:t>
            </a:r>
            <a:r>
              <a:rPr lang="en-US" sz="2400" baseline="30000" dirty="0">
                <a:solidFill>
                  <a:schemeClr val="bg2"/>
                </a:solidFill>
                <a:ea typeface="Segoe UI" panose="020B0502040204020203" pitchFamily="34" charset="0"/>
              </a:rPr>
              <a:t>2</a:t>
            </a:r>
          </a:p>
          <a:p>
            <a:pPr marL="182880" indent="-228600">
              <a:lnSpc>
                <a:spcPct val="150000"/>
              </a:lnSpc>
              <a:spcBef>
                <a:spcPts val="1200"/>
              </a:spcBef>
              <a:spcAft>
                <a:spcPts val="1200"/>
              </a:spcAft>
              <a:buFont typeface="Arial" panose="020B0604020202020204" pitchFamily="34" charset="0"/>
              <a:buChar char="•"/>
            </a:pPr>
            <a:r>
              <a:rPr lang="en-US" sz="2400" dirty="0">
                <a:solidFill>
                  <a:schemeClr val="bg2"/>
                </a:solidFill>
                <a:ea typeface="Segoe UI" panose="020B0502040204020203" pitchFamily="34" charset="0"/>
              </a:rPr>
              <a:t>Women own 13 million businesses in the U.S., earning over $1.9 trillion in revenues</a:t>
            </a:r>
            <a:r>
              <a:rPr lang="en-US" sz="2400" baseline="30000" dirty="0">
                <a:solidFill>
                  <a:schemeClr val="bg2"/>
                </a:solidFill>
                <a:ea typeface="Segoe UI" panose="020B0502040204020203" pitchFamily="34" charset="0"/>
              </a:rPr>
              <a:t>3</a:t>
            </a:r>
          </a:p>
        </p:txBody>
      </p:sp>
      <p:sp>
        <p:nvSpPr>
          <p:cNvPr id="10" name="Text Placeholder 3">
            <a:extLst>
              <a:ext uri="{FF2B5EF4-FFF2-40B4-BE49-F238E27FC236}">
                <a16:creationId xmlns:a16="http://schemas.microsoft.com/office/drawing/2014/main" id="{80E90178-015E-4E00-97E0-32DF0DA562CA}"/>
              </a:ext>
            </a:extLst>
          </p:cNvPr>
          <p:cNvSpPr txBox="1">
            <a:spLocks/>
          </p:cNvSpPr>
          <p:nvPr/>
        </p:nvSpPr>
        <p:spPr>
          <a:xfrm>
            <a:off x="207391" y="339365"/>
            <a:ext cx="7032396" cy="1998482"/>
          </a:xfrm>
          <a:prstGeom prst="rect">
            <a:avLst/>
          </a:prstGeom>
        </p:spPr>
        <p:txBody>
          <a:bodyPr/>
          <a:lstStyle>
            <a:lvl1pPr marL="0" indent="0" algn="l" defTabSz="1097253" rtl="0" eaLnBrk="1" latinLnBrk="0" hangingPunct="1">
              <a:lnSpc>
                <a:spcPct val="90000"/>
              </a:lnSpc>
              <a:spcBef>
                <a:spcPts val="1200"/>
              </a:spcBef>
              <a:buFont typeface="Arial" panose="020B0604020202020204" pitchFamily="34" charset="0"/>
              <a:buNone/>
              <a:defRPr sz="4500" b="1" i="0" kern="1200">
                <a:solidFill>
                  <a:srgbClr val="73C0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ts val="0"/>
              </a:spcBef>
            </a:pPr>
            <a:endParaRPr lang="en-US" sz="2800" dirty="0"/>
          </a:p>
          <a:p>
            <a:pPr>
              <a:spcBef>
                <a:spcPts val="0"/>
              </a:spcBef>
            </a:pPr>
            <a:r>
              <a:rPr lang="en-US" sz="2800" dirty="0"/>
              <a:t>Women’s position in the workforce and earning power are at all-time highs</a:t>
            </a:r>
          </a:p>
          <a:p>
            <a:pPr>
              <a:spcBef>
                <a:spcPts val="0"/>
              </a:spcBef>
            </a:pPr>
            <a:endParaRPr lang="en-US" sz="2000" dirty="0"/>
          </a:p>
          <a:p>
            <a:pPr>
              <a:spcBef>
                <a:spcPts val="0"/>
              </a:spcBef>
            </a:pPr>
            <a:endParaRPr lang="en-US" sz="2000" dirty="0"/>
          </a:p>
          <a:p>
            <a:pPr>
              <a:spcBef>
                <a:spcPts val="0"/>
              </a:spcBef>
            </a:pPr>
            <a:endParaRPr lang="en-US" sz="2000" dirty="0"/>
          </a:p>
          <a:p>
            <a:pPr>
              <a:spcBef>
                <a:spcPts val="0"/>
              </a:spcBef>
            </a:pPr>
            <a:endParaRPr lang="en-US" sz="4400" dirty="0"/>
          </a:p>
        </p:txBody>
      </p:sp>
      <p:sp>
        <p:nvSpPr>
          <p:cNvPr id="6" name="Rectangle 5">
            <a:extLst>
              <a:ext uri="{FF2B5EF4-FFF2-40B4-BE49-F238E27FC236}">
                <a16:creationId xmlns:a16="http://schemas.microsoft.com/office/drawing/2014/main" id="{CAF3FE2B-E00D-44A1-872C-3D3C52920A51}"/>
              </a:ext>
            </a:extLst>
          </p:cNvPr>
          <p:cNvSpPr/>
          <p:nvPr/>
        </p:nvSpPr>
        <p:spPr>
          <a:xfrm>
            <a:off x="207391" y="6994688"/>
            <a:ext cx="5561813" cy="553998"/>
          </a:xfrm>
          <a:prstGeom prst="rect">
            <a:avLst/>
          </a:prstGeom>
        </p:spPr>
        <p:txBody>
          <a:bodyPr wrap="square">
            <a:spAutoFit/>
          </a:bodyPr>
          <a:lstStyle/>
          <a:p>
            <a:r>
              <a:rPr lang="en-US" sz="1000" dirty="0">
                <a:solidFill>
                  <a:schemeClr val="bg2"/>
                </a:solidFill>
              </a:rPr>
              <a:t>1 Statistical Overview of Women in the Workplace, Catalyst, August 2022. www.catalyst.org.</a:t>
            </a:r>
          </a:p>
          <a:p>
            <a:r>
              <a:rPr lang="en-US" sz="1000" dirty="0">
                <a:solidFill>
                  <a:schemeClr val="bg2"/>
                </a:solidFill>
              </a:rPr>
              <a:t>2 The Economics Daily, U.S. Bureau of Labor Statistics, January 2022.</a:t>
            </a:r>
          </a:p>
          <a:p>
            <a:r>
              <a:rPr lang="en-US" sz="1000" dirty="0">
                <a:solidFill>
                  <a:schemeClr val="bg2"/>
                </a:solidFill>
              </a:rPr>
              <a:t>3 The State of Women-Owned Businesses, American Express, 2019.</a:t>
            </a:r>
          </a:p>
        </p:txBody>
      </p:sp>
    </p:spTree>
    <p:extLst>
      <p:ext uri="{BB962C8B-B14F-4D97-AF65-F5344CB8AC3E}">
        <p14:creationId xmlns:p14="http://schemas.microsoft.com/office/powerpoint/2010/main" val="334127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892616-97BE-4E43-BC12-F97D37DEBD63}"/>
              </a:ext>
            </a:extLst>
          </p:cNvPr>
          <p:cNvSpPr/>
          <p:nvPr/>
        </p:nvSpPr>
        <p:spPr>
          <a:xfrm>
            <a:off x="7315200" y="4138140"/>
            <a:ext cx="7315200" cy="4091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Calibri" panose="020F0502020204030204"/>
            </a:endParaRPr>
          </a:p>
        </p:txBody>
      </p:sp>
      <p:sp>
        <p:nvSpPr>
          <p:cNvPr id="9" name="Rectangle 8">
            <a:extLst>
              <a:ext uri="{FF2B5EF4-FFF2-40B4-BE49-F238E27FC236}">
                <a16:creationId xmlns:a16="http://schemas.microsoft.com/office/drawing/2014/main" id="{69C60617-8785-2C40-86ED-9E02BC3509BD}"/>
              </a:ext>
            </a:extLst>
          </p:cNvPr>
          <p:cNvSpPr/>
          <p:nvPr/>
        </p:nvSpPr>
        <p:spPr>
          <a:xfrm>
            <a:off x="0" y="-37708"/>
            <a:ext cx="7315200" cy="82296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dirty="0">
              <a:solidFill>
                <a:srgbClr val="FFFFFF"/>
              </a:solidFill>
              <a:latin typeface="Calibri" panose="020F0502020204030204"/>
            </a:endParaRPr>
          </a:p>
        </p:txBody>
      </p:sp>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6" name="Picture Placeholder 15">
            <a:extLst>
              <a:ext uri="{FF2B5EF4-FFF2-40B4-BE49-F238E27FC236}">
                <a16:creationId xmlns:a16="http://schemas.microsoft.com/office/drawing/2014/main" id="{5A74020A-B4E8-460A-8D93-CEDD4970685B}"/>
              </a:ext>
            </a:extLst>
          </p:cNvPr>
          <p:cNvPicPr>
            <a:picLocks noGrp="1" noChangeAspect="1"/>
          </p:cNvPicPr>
          <p:nvPr>
            <p:ph type="pic" sz="quarter" idx="23"/>
          </p:nvPr>
        </p:nvPicPr>
        <p:blipFill>
          <a:blip r:embed="rId6">
            <a:extLst>
              <a:ext uri="{28A0092B-C50C-407E-A947-70E740481C1C}">
                <a14:useLocalDpi xmlns:a14="http://schemas.microsoft.com/office/drawing/2010/main" val="0"/>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1F890C70-2C45-5049-BF43-003835790AA3}"/>
              </a:ext>
            </a:extLst>
          </p:cNvPr>
          <p:cNvSpPr>
            <a:spLocks noGrp="1"/>
          </p:cNvSpPr>
          <p:nvPr>
            <p:ph type="body" sz="quarter" idx="24"/>
          </p:nvPr>
        </p:nvSpPr>
        <p:spPr>
          <a:xfrm>
            <a:off x="7638683" y="5161418"/>
            <a:ext cx="6857411" cy="1898042"/>
          </a:xfrm>
        </p:spPr>
        <p:txBody>
          <a:bodyPr>
            <a:noAutofit/>
          </a:bodyPr>
          <a:lstStyle/>
          <a:p>
            <a:r>
              <a:rPr lang="en-US" sz="3800" dirty="0">
                <a:solidFill>
                  <a:srgbClr val="002577"/>
                </a:solidFill>
              </a:rPr>
              <a:t>Women earn </a:t>
            </a:r>
            <a:r>
              <a:rPr lang="en-US" sz="3800" dirty="0">
                <a:solidFill>
                  <a:srgbClr val="3369FF"/>
                </a:solidFill>
              </a:rPr>
              <a:t>less money</a:t>
            </a:r>
            <a:r>
              <a:rPr lang="en-US" sz="3800" dirty="0">
                <a:solidFill>
                  <a:srgbClr val="002577"/>
                </a:solidFill>
              </a:rPr>
              <a:t> than men over their lifetime, </a:t>
            </a:r>
            <a:r>
              <a:rPr lang="en-US" sz="3800" dirty="0">
                <a:solidFill>
                  <a:srgbClr val="3369FF"/>
                </a:solidFill>
              </a:rPr>
              <a:t>reducing their ability to save</a:t>
            </a:r>
          </a:p>
        </p:txBody>
      </p:sp>
      <p:sp>
        <p:nvSpPr>
          <p:cNvPr id="4" name="Text Placeholder 3">
            <a:extLst>
              <a:ext uri="{FF2B5EF4-FFF2-40B4-BE49-F238E27FC236}">
                <a16:creationId xmlns:a16="http://schemas.microsoft.com/office/drawing/2014/main" id="{23D165A6-F307-C848-9A6C-56E5285843CA}"/>
              </a:ext>
            </a:extLst>
          </p:cNvPr>
          <p:cNvSpPr>
            <a:spLocks noGrp="1"/>
          </p:cNvSpPr>
          <p:nvPr>
            <p:ph type="body" sz="quarter" idx="26"/>
          </p:nvPr>
        </p:nvSpPr>
        <p:spPr>
          <a:xfrm>
            <a:off x="134306" y="2073672"/>
            <a:ext cx="6857411" cy="4723053"/>
          </a:xfrm>
        </p:spPr>
        <p:txBody>
          <a:bodyPr/>
          <a:lstStyle/>
          <a:p>
            <a:pPr>
              <a:buFont typeface="Arial" panose="020B0604020202020204" pitchFamily="34" charset="0"/>
              <a:buChar char="•"/>
            </a:pPr>
            <a:r>
              <a:rPr lang="en-US" sz="2400" dirty="0">
                <a:solidFill>
                  <a:srgbClr val="FFFFFF"/>
                </a:solidFill>
                <a:cs typeface="Segoe UI" panose="020B0502040204020203" pitchFamily="34" charset="0"/>
              </a:rPr>
              <a:t>Based on today’s wage gap, women would lose $406,280 over the course of a 40-year career</a:t>
            </a:r>
            <a:r>
              <a:rPr lang="en-US" sz="2400" baseline="30000" dirty="0">
                <a:solidFill>
                  <a:srgbClr val="FFFFFF"/>
                </a:solidFill>
                <a:cs typeface="Segoe UI" panose="020B0502040204020203" pitchFamily="34" charset="0"/>
              </a:rPr>
              <a:t>1</a:t>
            </a:r>
          </a:p>
          <a:p>
            <a:pPr marL="0" indent="0">
              <a:buNone/>
            </a:pPr>
            <a:endParaRPr lang="en-US" sz="2400" baseline="30000" dirty="0">
              <a:solidFill>
                <a:srgbClr val="FFFFFF"/>
              </a:solidFill>
              <a:cs typeface="Segoe UI" panose="020B0502040204020203" pitchFamily="34" charset="0"/>
            </a:endParaRPr>
          </a:p>
          <a:p>
            <a:pPr marL="0" indent="0">
              <a:buNone/>
            </a:pPr>
            <a:endParaRPr lang="en-US" sz="2400" baseline="30000" dirty="0">
              <a:solidFill>
                <a:srgbClr val="FFFFFF"/>
              </a:solidFill>
              <a:cs typeface="Segoe UI" panose="020B0502040204020203" pitchFamily="34" charset="0"/>
            </a:endParaRPr>
          </a:p>
          <a:p>
            <a:pPr>
              <a:buFont typeface="Arial" panose="020B0604020202020204" pitchFamily="34" charset="0"/>
              <a:buChar char="•"/>
            </a:pPr>
            <a:r>
              <a:rPr lang="en-US" sz="2400" dirty="0">
                <a:solidFill>
                  <a:srgbClr val="FFFFFF"/>
                </a:solidFill>
                <a:cs typeface="Segoe UI" panose="020B0502040204020203" pitchFamily="34" charset="0"/>
              </a:rPr>
              <a:t>Only 72% of women have a plan to help protect themselves against outliving their savings</a:t>
            </a:r>
            <a:r>
              <a:rPr lang="en-US" sz="2400" baseline="30000" dirty="0">
                <a:solidFill>
                  <a:srgbClr val="FFFFFF"/>
                </a:solidFill>
                <a:cs typeface="Segoe UI" panose="020B0502040204020203" pitchFamily="34" charset="0"/>
              </a:rPr>
              <a:t>2</a:t>
            </a:r>
          </a:p>
          <a:p>
            <a:pPr marL="0" indent="0">
              <a:buNone/>
            </a:pPr>
            <a:endParaRPr lang="en-US" sz="2400" baseline="30000" dirty="0">
              <a:solidFill>
                <a:srgbClr val="FFFFFF"/>
              </a:solidFill>
              <a:cs typeface="Segoe UI" panose="020B0502040204020203" pitchFamily="34" charset="0"/>
            </a:endParaRPr>
          </a:p>
          <a:p>
            <a:pPr>
              <a:buFont typeface="Arial" panose="020B0604020202020204" pitchFamily="34" charset="0"/>
              <a:buChar char="•"/>
            </a:pPr>
            <a:r>
              <a:rPr lang="en-US" sz="2400" dirty="0">
                <a:solidFill>
                  <a:srgbClr val="FFFFFF"/>
                </a:solidFill>
                <a:cs typeface="Segoe UI" panose="020B0502040204020203" pitchFamily="34" charset="0"/>
              </a:rPr>
              <a:t>51% of married women leave investment decisions to their husbands</a:t>
            </a:r>
            <a:r>
              <a:rPr lang="en-US" sz="2400" baseline="30000" dirty="0">
                <a:solidFill>
                  <a:srgbClr val="FFFFFF"/>
                </a:solidFill>
                <a:cs typeface="Segoe UI" panose="020B0502040204020203" pitchFamily="34" charset="0"/>
              </a:rPr>
              <a:t>3</a:t>
            </a:r>
          </a:p>
          <a:p>
            <a:pPr marL="0" indent="0">
              <a:buNone/>
            </a:pPr>
            <a:endParaRPr lang="en-US" sz="2400" baseline="30000" dirty="0">
              <a:solidFill>
                <a:srgbClr val="FFFFFF"/>
              </a:solidFill>
              <a:cs typeface="Segoe UI" panose="020B0502040204020203" pitchFamily="34" charset="0"/>
            </a:endParaRPr>
          </a:p>
          <a:p>
            <a:pPr>
              <a:buFont typeface="Arial" panose="020B0604020202020204" pitchFamily="34" charset="0"/>
              <a:buChar char="•"/>
            </a:pPr>
            <a:endParaRPr lang="en-US" sz="2400" baseline="30000" dirty="0">
              <a:solidFill>
                <a:srgbClr val="FFFFFF"/>
              </a:solidFill>
              <a:cs typeface="Segoe UI" panose="020B0502040204020203" pitchFamily="34" charset="0"/>
            </a:endParaRPr>
          </a:p>
          <a:p>
            <a:pPr marL="0" indent="0">
              <a:buNone/>
            </a:pPr>
            <a:endParaRPr lang="en-US" sz="2000" baseline="30000" dirty="0">
              <a:solidFill>
                <a:srgbClr val="FFFFFF"/>
              </a:solidFill>
              <a:cs typeface="Segoe UI" panose="020B0502040204020203" pitchFamily="34" charset="0"/>
            </a:endParaRPr>
          </a:p>
          <a:p>
            <a:pPr marL="205725" lvl="1" indent="0">
              <a:buNone/>
            </a:pPr>
            <a:endParaRPr lang="en-US" sz="2000" dirty="0">
              <a:solidFill>
                <a:srgbClr val="FFFFFF"/>
              </a:solidFill>
            </a:endParaRPr>
          </a:p>
          <a:p>
            <a:pPr marL="205725" lvl="1" indent="0">
              <a:buNone/>
            </a:pPr>
            <a:endParaRPr lang="en-US" sz="2000" dirty="0">
              <a:solidFill>
                <a:srgbClr val="FFFFFF"/>
              </a:solidFill>
            </a:endParaRPr>
          </a:p>
          <a:p>
            <a:pPr marL="1059109" lvl="2" indent="-171446"/>
            <a:endParaRPr lang="en-US" sz="2800" dirty="0">
              <a:solidFill>
                <a:srgbClr val="FFFFFF"/>
              </a:solidFill>
              <a:latin typeface="Segoe UI" panose="020B0502040204020203" pitchFamily="34" charset="0"/>
              <a:sym typeface="Segoe UI" panose="020B0502040204020203" pitchFamily="34" charset="0"/>
            </a:endParaRPr>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a:defRPr/>
            </a:pPr>
            <a:fld id="{2C7AFF3D-0B71-614B-ACB6-7F45BDA6A838}" type="slidenum">
              <a:rPr lang="en-US"/>
              <a:pPr>
                <a:defRPr/>
              </a:pPr>
              <a:t>6</a:t>
            </a:fld>
            <a:endParaRPr lang="en-US" dirty="0"/>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160256" y="496666"/>
            <a:ext cx="8785623" cy="853669"/>
          </a:xfrm>
        </p:spPr>
        <p:txBody>
          <a:bodyPr/>
          <a:lstStyle/>
          <a:p>
            <a:pPr>
              <a:lnSpc>
                <a:spcPct val="90000"/>
              </a:lnSpc>
              <a:spcBef>
                <a:spcPct val="0"/>
              </a:spcBef>
            </a:pPr>
            <a:r>
              <a:rPr lang="en-US" dirty="0">
                <a:solidFill>
                  <a:schemeClr val="bg2"/>
                </a:solidFill>
                <a:cs typeface="Segoe UI" panose="020B0502040204020203" pitchFamily="34" charset="0"/>
              </a:rPr>
              <a:t>Unique challenges for women</a:t>
            </a:r>
          </a:p>
          <a:p>
            <a:pPr>
              <a:lnSpc>
                <a:spcPct val="90000"/>
              </a:lnSpc>
              <a:spcBef>
                <a:spcPct val="0"/>
              </a:spcBef>
            </a:pPr>
            <a:endParaRPr lang="en-US" dirty="0">
              <a:solidFill>
                <a:schemeClr val="bg2"/>
              </a:solidFill>
              <a:cs typeface="Segoe UI" panose="020B0502040204020203" pitchFamily="34" charset="0"/>
            </a:endParaRPr>
          </a:p>
          <a:p>
            <a:pPr>
              <a:lnSpc>
                <a:spcPct val="90000"/>
              </a:lnSpc>
              <a:spcBef>
                <a:spcPct val="0"/>
              </a:spcBef>
            </a:pPr>
            <a:endParaRPr lang="en-US" dirty="0">
              <a:solidFill>
                <a:schemeClr val="bg2"/>
              </a:solidFill>
              <a:cs typeface="Segoe UI" panose="020B0502040204020203" pitchFamily="34" charset="0"/>
            </a:endParaRPr>
          </a:p>
          <a:p>
            <a:pPr>
              <a:lnSpc>
                <a:spcPct val="90000"/>
              </a:lnSpc>
              <a:spcBef>
                <a:spcPct val="0"/>
              </a:spcBef>
            </a:pPr>
            <a:endParaRPr lang="en-US" dirty="0">
              <a:solidFill>
                <a:schemeClr val="bg2"/>
              </a:solidFill>
              <a:cs typeface="Segoe UI" panose="020B0502040204020203" pitchFamily="34" charset="0"/>
            </a:endParaRPr>
          </a:p>
        </p:txBody>
      </p:sp>
      <p:sp>
        <p:nvSpPr>
          <p:cNvPr id="14" name="Footer Placeholder 14">
            <a:extLst>
              <a:ext uri="{FF2B5EF4-FFF2-40B4-BE49-F238E27FC236}">
                <a16:creationId xmlns:a16="http://schemas.microsoft.com/office/drawing/2014/main" id="{93AC1F9B-6D05-406D-8842-FB19DC9F1004}"/>
              </a:ext>
            </a:extLst>
          </p:cNvPr>
          <p:cNvSpPr txBox="1">
            <a:spLocks/>
          </p:cNvSpPr>
          <p:nvPr/>
        </p:nvSpPr>
        <p:spPr>
          <a:xfrm>
            <a:off x="263951" y="7059460"/>
            <a:ext cx="6986163" cy="5532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000" dirty="0">
                <a:solidFill>
                  <a:schemeClr val="bg1"/>
                </a:solidFill>
                <a:latin typeface="+mj-lt"/>
              </a:rPr>
              <a:t>1 </a:t>
            </a:r>
            <a:r>
              <a:rPr lang="en-US" altLang="ja-JP" sz="1000" i="1" dirty="0">
                <a:solidFill>
                  <a:schemeClr val="bg1"/>
                </a:solidFill>
                <a:latin typeface="+mj-lt"/>
              </a:rPr>
              <a:t>The Lifetime Wage Gap, State by State, </a:t>
            </a:r>
            <a:r>
              <a:rPr lang="en-US" altLang="ja-JP" sz="1000" dirty="0">
                <a:solidFill>
                  <a:schemeClr val="bg1"/>
                </a:solidFill>
                <a:latin typeface="+mj-lt"/>
              </a:rPr>
              <a:t>National Women’s Law Center, March 2021.</a:t>
            </a:r>
          </a:p>
          <a:p>
            <a:r>
              <a:rPr lang="en-US" altLang="ja-JP" sz="1000" dirty="0">
                <a:solidFill>
                  <a:schemeClr val="bg1"/>
                </a:solidFill>
                <a:latin typeface="+mj-lt"/>
              </a:rPr>
              <a:t>2 Nationwide Advisory Solutions Study, March 2022</a:t>
            </a:r>
          </a:p>
          <a:p>
            <a:r>
              <a:rPr lang="en-US" altLang="ja-JP" sz="1000" dirty="0">
                <a:solidFill>
                  <a:schemeClr val="bg1"/>
                </a:solidFill>
                <a:latin typeface="+mj-lt"/>
              </a:rPr>
              <a:t>3 UBS Research, Own Your Worth, March 2022</a:t>
            </a:r>
          </a:p>
          <a:p>
            <a:endParaRPr lang="en-US" altLang="ja-JP" sz="800" dirty="0">
              <a:solidFill>
                <a:schemeClr val="bg1"/>
              </a:solidFill>
            </a:endParaRPr>
          </a:p>
        </p:txBody>
      </p:sp>
      <p:sp>
        <p:nvSpPr>
          <p:cNvPr id="17" name="Footer Placeholder 3">
            <a:extLst>
              <a:ext uri="{FF2B5EF4-FFF2-40B4-BE49-F238E27FC236}">
                <a16:creationId xmlns:a16="http://schemas.microsoft.com/office/drawing/2014/main" id="{B0F3FAA0-62F8-40D2-AFB6-C15E00B1B466}"/>
              </a:ext>
            </a:extLst>
          </p:cNvPr>
          <p:cNvSpPr txBox="1">
            <a:spLocks/>
          </p:cNvSpPr>
          <p:nvPr/>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dirty="0">
                <a:solidFill>
                  <a:schemeClr val="bg2"/>
                </a:solidFill>
                <a:sym typeface="Segoe UI" panose="020B0502040204020203" pitchFamily="34" charset="0"/>
              </a:rPr>
              <a:t>Equitable</a:t>
            </a:r>
          </a:p>
        </p:txBody>
      </p:sp>
      <p:sp>
        <p:nvSpPr>
          <p:cNvPr id="20" name="Footer Placeholder 3">
            <a:extLst>
              <a:ext uri="{FF2B5EF4-FFF2-40B4-BE49-F238E27FC236}">
                <a16:creationId xmlns:a16="http://schemas.microsoft.com/office/drawing/2014/main" id="{BE7733DC-E273-4C54-848C-FA2780BB714F}"/>
              </a:ext>
            </a:extLst>
          </p:cNvPr>
          <p:cNvSpPr txBox="1">
            <a:spLocks/>
          </p:cNvSpPr>
          <p:nvPr/>
        </p:nvSpPr>
        <p:spPr>
          <a:xfrm>
            <a:off x="8945879" y="7642103"/>
            <a:ext cx="493776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rgbClr val="002677">
                    <a:lumMod val="75000"/>
                  </a:srgbClr>
                </a:solidFill>
                <a:latin typeface="Segoe UI" panose="020B0502040204020203" pitchFamily="34" charset="0"/>
                <a:ea typeface="Segoe UI" panose="020B0502040204020203" pitchFamily="34" charset="0"/>
                <a:cs typeface="Segoe UI" panose="020B0502040204020203" pitchFamily="34" charset="0"/>
              </a:rPr>
              <a:t>Women and Investing</a:t>
            </a:r>
          </a:p>
        </p:txBody>
      </p:sp>
      <p:sp>
        <p:nvSpPr>
          <p:cNvPr id="21" name="Slide Number Placeholder 2">
            <a:extLst>
              <a:ext uri="{FF2B5EF4-FFF2-40B4-BE49-F238E27FC236}">
                <a16:creationId xmlns:a16="http://schemas.microsoft.com/office/drawing/2014/main" id="{E8246D65-C65C-4663-9991-6772C121778D}"/>
              </a:ext>
            </a:extLst>
          </p:cNvPr>
          <p:cNvSpPr txBox="1">
            <a:spLocks/>
          </p:cNvSpPr>
          <p:nvPr/>
        </p:nvSpPr>
        <p:spPr>
          <a:xfrm>
            <a:off x="13957116" y="7637718"/>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2C7AFF3D-0B71-614B-ACB6-7F45BDA6A838}" type="slidenum">
              <a:rPr lang="en-US">
                <a:solidFill>
                  <a:srgbClr val="002577"/>
                </a:solidFill>
                <a:latin typeface="Segoe UI" panose="020B0502040204020203" pitchFamily="34" charset="0"/>
                <a:ea typeface="Segoe UI" panose="020B0502040204020203" pitchFamily="34" charset="0"/>
                <a:cs typeface="Segoe UI" panose="020B0502040204020203" pitchFamily="34" charset="0"/>
              </a:rPr>
              <a:pPr>
                <a:defRPr/>
              </a:pPr>
              <a:t>6</a:t>
            </a:fld>
            <a:endParaRPr 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9044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177333-214C-4DF5-9FA9-73014456D7A6}"/>
              </a:ext>
            </a:extLst>
          </p:cNvPr>
          <p:cNvSpPr>
            <a:spLocks noGrp="1"/>
          </p:cNvSpPr>
          <p:nvPr>
            <p:ph type="sldNum" sz="quarter" idx="4"/>
          </p:nvPr>
        </p:nvSpPr>
        <p:spPr/>
        <p:txBody>
          <a:bodyPr/>
          <a:lstStyle/>
          <a:p>
            <a:fld id="{2C7AFF3D-0B71-614B-ACB6-7F45BDA6A838}" type="slidenum">
              <a:rPr lang="en-US" smtClean="0"/>
              <a:pPr/>
              <a:t>7</a:t>
            </a:fld>
            <a:endParaRPr lang="en-US" dirty="0"/>
          </a:p>
        </p:txBody>
      </p:sp>
      <p:sp>
        <p:nvSpPr>
          <p:cNvPr id="6" name="Footer Placeholder 5">
            <a:extLst>
              <a:ext uri="{FF2B5EF4-FFF2-40B4-BE49-F238E27FC236}">
                <a16:creationId xmlns:a16="http://schemas.microsoft.com/office/drawing/2014/main" id="{3BDE440D-22D9-465C-AFD4-B0AB44854815}"/>
              </a:ext>
            </a:extLst>
          </p:cNvPr>
          <p:cNvSpPr>
            <a:spLocks noGrp="1"/>
          </p:cNvSpPr>
          <p:nvPr>
            <p:ph type="ftr" sz="quarter" idx="3"/>
          </p:nvPr>
        </p:nvSpPr>
        <p:spPr/>
        <p:txBody>
          <a:bodyPr/>
          <a:lstStyle/>
          <a:p>
            <a:r>
              <a:rPr lang="en-US" dirty="0"/>
              <a:t>Women and Investing</a:t>
            </a:r>
          </a:p>
        </p:txBody>
      </p:sp>
      <p:sp>
        <p:nvSpPr>
          <p:cNvPr id="9" name="Text Placeholder 8">
            <a:extLst>
              <a:ext uri="{FF2B5EF4-FFF2-40B4-BE49-F238E27FC236}">
                <a16:creationId xmlns:a16="http://schemas.microsoft.com/office/drawing/2014/main" id="{D8D0C6B2-7C36-4835-81F5-B895C1AB8DDD}"/>
              </a:ext>
            </a:extLst>
          </p:cNvPr>
          <p:cNvSpPr>
            <a:spLocks noGrp="1"/>
          </p:cNvSpPr>
          <p:nvPr>
            <p:ph type="body" sz="quarter" idx="15"/>
          </p:nvPr>
        </p:nvSpPr>
        <p:spPr>
          <a:xfrm>
            <a:off x="342147" y="226243"/>
            <a:ext cx="6086933" cy="1224001"/>
          </a:xfrm>
        </p:spPr>
        <p:txBody>
          <a:bodyPr/>
          <a:lstStyle/>
          <a:p>
            <a:endParaRPr lang="en-US" dirty="0"/>
          </a:p>
          <a:p>
            <a:r>
              <a:rPr lang="en-US" dirty="0"/>
              <a:t>Unique challenges for women</a:t>
            </a:r>
          </a:p>
        </p:txBody>
      </p:sp>
      <p:sp>
        <p:nvSpPr>
          <p:cNvPr id="14" name="Text Placeholder 3">
            <a:extLst>
              <a:ext uri="{FF2B5EF4-FFF2-40B4-BE49-F238E27FC236}">
                <a16:creationId xmlns:a16="http://schemas.microsoft.com/office/drawing/2014/main" id="{44499C3B-E479-4062-807F-B046FAC832A6}"/>
              </a:ext>
            </a:extLst>
          </p:cNvPr>
          <p:cNvSpPr txBox="1">
            <a:spLocks/>
          </p:cNvSpPr>
          <p:nvPr/>
        </p:nvSpPr>
        <p:spPr>
          <a:xfrm>
            <a:off x="342147" y="1743959"/>
            <a:ext cx="11714735" cy="4421171"/>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endParaRPr lang="en-US" sz="2800" dirty="0">
              <a:solidFill>
                <a:srgbClr val="FFFFFF"/>
              </a:solidFill>
              <a:cs typeface="Segoe UI" panose="020B0502040204020203" pitchFamily="34" charset="0"/>
            </a:endParaRPr>
          </a:p>
          <a:p>
            <a:r>
              <a:rPr lang="en-US" sz="2800" dirty="0">
                <a:solidFill>
                  <a:srgbClr val="FFFFFF"/>
                </a:solidFill>
                <a:cs typeface="Segoe UI" panose="020B0502040204020203" pitchFamily="34" charset="0"/>
              </a:rPr>
              <a:t>The divorce rate among 50-somethings has more than doubled since 1990</a:t>
            </a:r>
            <a:r>
              <a:rPr lang="en-US" sz="2800" baseline="30000" dirty="0">
                <a:solidFill>
                  <a:srgbClr val="FFFFFF"/>
                </a:solidFill>
                <a:cs typeface="Segoe UI" panose="020B0502040204020203" pitchFamily="34" charset="0"/>
              </a:rPr>
              <a:t>1</a:t>
            </a:r>
          </a:p>
          <a:p>
            <a:pPr marL="0" indent="0">
              <a:buFont typeface="Arial" panose="020B0604020202020204" pitchFamily="34" charset="0"/>
              <a:buNone/>
            </a:pPr>
            <a:endParaRPr lang="en-US" sz="2800" baseline="30000" dirty="0">
              <a:solidFill>
                <a:srgbClr val="FFFFFF"/>
              </a:solidFill>
              <a:cs typeface="Segoe UI" panose="020B0502040204020203" pitchFamily="34" charset="0"/>
            </a:endParaRPr>
          </a:p>
          <a:p>
            <a:r>
              <a:rPr lang="en-US" sz="2800" dirty="0">
                <a:solidFill>
                  <a:srgbClr val="FFFFFF"/>
                </a:solidFill>
                <a:cs typeface="Segoe UI" panose="020B0502040204020203" pitchFamily="34" charset="0"/>
              </a:rPr>
              <a:t>The average U.S. woman becomes widowed at age 59</a:t>
            </a:r>
            <a:r>
              <a:rPr lang="en-US" sz="2800" baseline="30000" dirty="0">
                <a:solidFill>
                  <a:srgbClr val="FFFFFF"/>
                </a:solidFill>
                <a:cs typeface="Segoe UI" panose="020B0502040204020203" pitchFamily="34" charset="0"/>
              </a:rPr>
              <a:t>2</a:t>
            </a:r>
          </a:p>
          <a:p>
            <a:endParaRPr lang="en-US" sz="2800" baseline="30000" dirty="0">
              <a:solidFill>
                <a:srgbClr val="FFFFFF"/>
              </a:solidFill>
              <a:cs typeface="Segoe UI" panose="020B0502040204020203" pitchFamily="34" charset="0"/>
            </a:endParaRPr>
          </a:p>
          <a:p>
            <a:r>
              <a:rPr lang="en-US" sz="2800" dirty="0">
                <a:solidFill>
                  <a:srgbClr val="FFFFFF"/>
                </a:solidFill>
                <a:cs typeface="Segoe UI" panose="020B0502040204020203" pitchFamily="34" charset="0"/>
              </a:rPr>
              <a:t>Women spend more on healthcare than men over their lifetimes</a:t>
            </a:r>
            <a:r>
              <a:rPr lang="en-US" sz="2800" baseline="30000" dirty="0">
                <a:solidFill>
                  <a:srgbClr val="FFFFFF"/>
                </a:solidFill>
                <a:cs typeface="Segoe UI" panose="020B0502040204020203" pitchFamily="34" charset="0"/>
              </a:rPr>
              <a:t>3</a:t>
            </a:r>
          </a:p>
          <a:p>
            <a:pPr marL="0" indent="0">
              <a:buNone/>
            </a:pPr>
            <a:endParaRPr lang="en-US" sz="2800" baseline="30000" dirty="0">
              <a:solidFill>
                <a:srgbClr val="FFFFFF"/>
              </a:solidFill>
              <a:cs typeface="Segoe UI" panose="020B0502040204020203" pitchFamily="34" charset="0"/>
            </a:endParaRPr>
          </a:p>
          <a:p>
            <a:r>
              <a:rPr lang="en-US" sz="2800" dirty="0">
                <a:solidFill>
                  <a:srgbClr val="FFFFFF"/>
                </a:solidFill>
                <a:cs typeface="Segoe UI" panose="020B0502040204020203" pitchFamily="34" charset="0"/>
              </a:rPr>
              <a:t>Women are expected to live 75.6 years from birth, outliving their male counterparts by nearly 5 years</a:t>
            </a:r>
            <a:r>
              <a:rPr lang="en-US" sz="2800" baseline="30000" dirty="0">
                <a:solidFill>
                  <a:srgbClr val="FFFFFF"/>
                </a:solidFill>
                <a:cs typeface="Segoe UI" panose="020B0502040204020203" pitchFamily="34" charset="0"/>
              </a:rPr>
              <a:t>4</a:t>
            </a:r>
          </a:p>
          <a:p>
            <a:pPr marL="0" indent="0">
              <a:buFont typeface="Arial" panose="020B0604020202020204" pitchFamily="34" charset="0"/>
              <a:buNone/>
            </a:pPr>
            <a:endParaRPr lang="en-US" sz="2000" baseline="30000" dirty="0">
              <a:solidFill>
                <a:srgbClr val="FFFFFF"/>
              </a:solidFill>
              <a:cs typeface="Segoe UI" panose="020B0502040204020203" pitchFamily="34" charset="0"/>
            </a:endParaRPr>
          </a:p>
          <a:p>
            <a:pPr marL="205725" lvl="1" indent="0">
              <a:buFont typeface="Arial" panose="020B0604020202020204" pitchFamily="34" charset="0"/>
              <a:buNone/>
            </a:pPr>
            <a:endParaRPr lang="en-US" sz="2000" dirty="0">
              <a:solidFill>
                <a:srgbClr val="FFFFFF"/>
              </a:solidFill>
            </a:endParaRPr>
          </a:p>
          <a:p>
            <a:pPr marL="205725" lvl="1" indent="0">
              <a:buFont typeface="Arial" panose="020B0604020202020204" pitchFamily="34" charset="0"/>
              <a:buNone/>
            </a:pPr>
            <a:endParaRPr lang="en-US" sz="2000" dirty="0">
              <a:solidFill>
                <a:srgbClr val="FFFFFF"/>
              </a:solidFill>
            </a:endParaRPr>
          </a:p>
        </p:txBody>
      </p:sp>
      <p:sp>
        <p:nvSpPr>
          <p:cNvPr id="7" name="Footer Placeholder 14">
            <a:extLst>
              <a:ext uri="{FF2B5EF4-FFF2-40B4-BE49-F238E27FC236}">
                <a16:creationId xmlns:a16="http://schemas.microsoft.com/office/drawing/2014/main" id="{82E1CEB5-08A4-4E4D-9557-F77D2CAB4430}"/>
              </a:ext>
            </a:extLst>
          </p:cNvPr>
          <p:cNvSpPr txBox="1">
            <a:spLocks/>
          </p:cNvSpPr>
          <p:nvPr/>
        </p:nvSpPr>
        <p:spPr>
          <a:xfrm>
            <a:off x="254524" y="6711885"/>
            <a:ext cx="7202079" cy="10754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000" dirty="0">
                <a:solidFill>
                  <a:schemeClr val="bg1"/>
                </a:solidFill>
                <a:latin typeface="+mj-lt"/>
              </a:rPr>
              <a:t>1 Pew Research Center, March 2017</a:t>
            </a:r>
          </a:p>
          <a:p>
            <a:r>
              <a:rPr lang="en-US" altLang="ja-JP" sz="1000" dirty="0">
                <a:solidFill>
                  <a:schemeClr val="bg1"/>
                </a:solidFill>
                <a:latin typeface="+mj-lt"/>
              </a:rPr>
              <a:t>2 U.S. Census Bureau Data, July 10, 2014</a:t>
            </a:r>
          </a:p>
          <a:p>
            <a:r>
              <a:rPr lang="en-US" altLang="ja-JP" sz="1000" dirty="0">
                <a:solidFill>
                  <a:schemeClr val="bg1"/>
                </a:solidFill>
                <a:latin typeface="+mj-lt"/>
              </a:rPr>
              <a:t>3 The Kaiser Family Foundation, Women’s Health Policy, June 2019 </a:t>
            </a:r>
          </a:p>
          <a:p>
            <a:r>
              <a:rPr lang="en-US" altLang="ja-JP" sz="1000" dirty="0">
                <a:solidFill>
                  <a:schemeClr val="bg1"/>
                </a:solidFill>
                <a:latin typeface="+mj-lt"/>
              </a:rPr>
              <a:t>4 </a:t>
            </a:r>
            <a:r>
              <a:rPr lang="en-US" altLang="ja-JP" sz="1000" dirty="0" err="1">
                <a:solidFill>
                  <a:schemeClr val="bg1"/>
                </a:solidFill>
                <a:latin typeface="+mj-lt"/>
              </a:rPr>
              <a:t>Worldometer</a:t>
            </a:r>
            <a:r>
              <a:rPr lang="en-US" altLang="ja-JP" sz="1000" dirty="0">
                <a:solidFill>
                  <a:schemeClr val="bg1"/>
                </a:solidFill>
                <a:latin typeface="+mj-lt"/>
              </a:rPr>
              <a:t>, Life Expectancy of the World Population, 2022</a:t>
            </a:r>
          </a:p>
          <a:p>
            <a:endParaRPr lang="en-US" altLang="ja-JP" sz="800" dirty="0">
              <a:solidFill>
                <a:schemeClr val="bg1"/>
              </a:solidFill>
            </a:endParaRPr>
          </a:p>
        </p:txBody>
      </p:sp>
    </p:spTree>
    <p:extLst>
      <p:ext uri="{BB962C8B-B14F-4D97-AF65-F5344CB8AC3E}">
        <p14:creationId xmlns:p14="http://schemas.microsoft.com/office/powerpoint/2010/main" val="232780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C8DE618-703D-4D6F-B42C-8F98529DA2F3}"/>
              </a:ext>
            </a:extLst>
          </p:cNvPr>
          <p:cNvSpPr>
            <a:spLocks noGrp="1"/>
          </p:cNvSpPr>
          <p:nvPr>
            <p:ph type="body" sz="quarter" idx="12"/>
          </p:nvPr>
        </p:nvSpPr>
        <p:spPr>
          <a:xfrm>
            <a:off x="9629776" y="1222871"/>
            <a:ext cx="4724399" cy="1052749"/>
          </a:xfrm>
        </p:spPr>
        <p:txBody>
          <a:bodyPr/>
          <a:lstStyle/>
          <a:p>
            <a:pPr>
              <a:lnSpc>
                <a:spcPct val="100000"/>
              </a:lnSpc>
              <a:spcBef>
                <a:spcPts val="0"/>
              </a:spcBef>
            </a:pPr>
            <a:r>
              <a:rPr lang="en-US" sz="3500" dirty="0">
                <a:solidFill>
                  <a:schemeClr val="bg1"/>
                </a:solidFill>
              </a:rPr>
              <a:t>Knowledge is </a:t>
            </a:r>
          </a:p>
          <a:p>
            <a:pPr>
              <a:lnSpc>
                <a:spcPct val="100000"/>
              </a:lnSpc>
              <a:spcBef>
                <a:spcPts val="0"/>
              </a:spcBef>
            </a:pPr>
            <a:r>
              <a:rPr lang="en-US" sz="3500" dirty="0">
                <a:solidFill>
                  <a:schemeClr val="bg1"/>
                </a:solidFill>
              </a:rPr>
              <a:t>power</a:t>
            </a:r>
          </a:p>
        </p:txBody>
      </p:sp>
      <p:sp>
        <p:nvSpPr>
          <p:cNvPr id="3" name="Slide Number Placeholder 2">
            <a:extLst>
              <a:ext uri="{FF2B5EF4-FFF2-40B4-BE49-F238E27FC236}">
                <a16:creationId xmlns:a16="http://schemas.microsoft.com/office/drawing/2014/main" id="{409EDE7C-992F-42D6-99B3-2787A93B9E7F}"/>
              </a:ext>
            </a:extLst>
          </p:cNvPr>
          <p:cNvSpPr>
            <a:spLocks noGrp="1"/>
          </p:cNvSpPr>
          <p:nvPr>
            <p:ph type="sldNum" sz="quarter" idx="4"/>
          </p:nvPr>
        </p:nvSpPr>
        <p:spPr>
          <a:xfrm>
            <a:off x="14020799" y="7763031"/>
            <a:ext cx="333375" cy="218918"/>
          </a:xfrm>
        </p:spPr>
        <p:txBody>
          <a:bodyPr/>
          <a:lstStyle/>
          <a:p>
            <a:fld id="{2C7AFF3D-0B71-614B-ACB6-7F45BDA6A838}" type="slidenum">
              <a:rPr lang="en-US" smtClean="0">
                <a:solidFill>
                  <a:schemeClr val="bg1"/>
                </a:solidFill>
              </a:rPr>
              <a:pPr/>
              <a:t>8</a:t>
            </a:fld>
            <a:r>
              <a:rPr lang="en-US" dirty="0"/>
              <a:t>10</a:t>
            </a:r>
          </a:p>
        </p:txBody>
      </p:sp>
      <p:sp>
        <p:nvSpPr>
          <p:cNvPr id="4" name="Footer Placeholder 3">
            <a:extLst>
              <a:ext uri="{FF2B5EF4-FFF2-40B4-BE49-F238E27FC236}">
                <a16:creationId xmlns:a16="http://schemas.microsoft.com/office/drawing/2014/main" id="{F355971B-9176-4D89-9D0A-FD64A11EB12F}"/>
              </a:ext>
            </a:extLst>
          </p:cNvPr>
          <p:cNvSpPr>
            <a:spLocks noGrp="1"/>
          </p:cNvSpPr>
          <p:nvPr>
            <p:ph type="ftr" sz="quarter" idx="3"/>
          </p:nvPr>
        </p:nvSpPr>
        <p:spPr/>
        <p:txBody>
          <a:bodyPr/>
          <a:lstStyle/>
          <a:p>
            <a:r>
              <a:rPr lang="en-US" dirty="0"/>
              <a:t>Presentation title here – month 00, 000</a:t>
            </a:r>
          </a:p>
        </p:txBody>
      </p:sp>
      <p:sp>
        <p:nvSpPr>
          <p:cNvPr id="15" name="Title 14">
            <a:extLst>
              <a:ext uri="{FF2B5EF4-FFF2-40B4-BE49-F238E27FC236}">
                <a16:creationId xmlns:a16="http://schemas.microsoft.com/office/drawing/2014/main" id="{490A5285-5643-45D0-AF58-96E74BE9DA01}"/>
              </a:ext>
            </a:extLst>
          </p:cNvPr>
          <p:cNvSpPr>
            <a:spLocks noGrp="1"/>
          </p:cNvSpPr>
          <p:nvPr>
            <p:ph type="ctrTitle"/>
          </p:nvPr>
        </p:nvSpPr>
        <p:spPr>
          <a:xfrm>
            <a:off x="142876" y="303076"/>
            <a:ext cx="8305800" cy="919796"/>
          </a:xfrm>
        </p:spPr>
        <p:txBody>
          <a:bodyPr/>
          <a:lstStyle/>
          <a:p>
            <a:r>
              <a:rPr lang="en-US" dirty="0">
                <a:solidFill>
                  <a:schemeClr val="bg1"/>
                </a:solidFill>
              </a:rPr>
              <a:t>5 Strategies to help you take control</a:t>
            </a:r>
          </a:p>
        </p:txBody>
      </p:sp>
      <p:sp>
        <p:nvSpPr>
          <p:cNvPr id="17" name="Text Placeholder 16">
            <a:extLst>
              <a:ext uri="{FF2B5EF4-FFF2-40B4-BE49-F238E27FC236}">
                <a16:creationId xmlns:a16="http://schemas.microsoft.com/office/drawing/2014/main" id="{6D2F03A5-4DAF-477C-83EC-AE786F9951A4}"/>
              </a:ext>
            </a:extLst>
          </p:cNvPr>
          <p:cNvSpPr>
            <a:spLocks noGrp="1"/>
          </p:cNvSpPr>
          <p:nvPr>
            <p:ph type="body" sz="quarter" idx="13"/>
          </p:nvPr>
        </p:nvSpPr>
        <p:spPr>
          <a:xfrm>
            <a:off x="9629776" y="2712630"/>
            <a:ext cx="4080861" cy="640476"/>
          </a:xfrm>
        </p:spPr>
        <p:txBody>
          <a:bodyPr/>
          <a:lstStyle/>
          <a:p>
            <a:pPr>
              <a:lnSpc>
                <a:spcPct val="100000"/>
              </a:lnSpc>
              <a:spcBef>
                <a:spcPts val="0"/>
              </a:spcBef>
            </a:pPr>
            <a:r>
              <a:rPr lang="en-US" sz="3500" dirty="0">
                <a:solidFill>
                  <a:schemeClr val="bg1"/>
                </a:solidFill>
              </a:rPr>
              <a:t>Time &amp; money</a:t>
            </a:r>
          </a:p>
        </p:txBody>
      </p:sp>
      <p:sp>
        <p:nvSpPr>
          <p:cNvPr id="18" name="Text Placeholder 17">
            <a:extLst>
              <a:ext uri="{FF2B5EF4-FFF2-40B4-BE49-F238E27FC236}">
                <a16:creationId xmlns:a16="http://schemas.microsoft.com/office/drawing/2014/main" id="{18F8C205-40B1-49E0-AE52-BA9D03FB9A04}"/>
              </a:ext>
            </a:extLst>
          </p:cNvPr>
          <p:cNvSpPr>
            <a:spLocks noGrp="1"/>
          </p:cNvSpPr>
          <p:nvPr>
            <p:ph type="body" sz="quarter" idx="14"/>
          </p:nvPr>
        </p:nvSpPr>
        <p:spPr>
          <a:xfrm>
            <a:off x="9629776" y="4094622"/>
            <a:ext cx="4559590" cy="534527"/>
          </a:xfrm>
        </p:spPr>
        <p:txBody>
          <a:bodyPr/>
          <a:lstStyle/>
          <a:p>
            <a:pPr>
              <a:lnSpc>
                <a:spcPct val="100000"/>
              </a:lnSpc>
              <a:spcBef>
                <a:spcPts val="0"/>
              </a:spcBef>
            </a:pPr>
            <a:r>
              <a:rPr lang="en-US" sz="3500" dirty="0">
                <a:solidFill>
                  <a:schemeClr val="bg1"/>
                </a:solidFill>
              </a:rPr>
              <a:t>Value from variety</a:t>
            </a:r>
          </a:p>
        </p:txBody>
      </p:sp>
      <p:sp>
        <p:nvSpPr>
          <p:cNvPr id="19" name="Text Placeholder 18">
            <a:extLst>
              <a:ext uri="{FF2B5EF4-FFF2-40B4-BE49-F238E27FC236}">
                <a16:creationId xmlns:a16="http://schemas.microsoft.com/office/drawing/2014/main" id="{B5DB0C8F-4963-416C-832B-4D3316F8D418}"/>
              </a:ext>
            </a:extLst>
          </p:cNvPr>
          <p:cNvSpPr>
            <a:spLocks noGrp="1"/>
          </p:cNvSpPr>
          <p:nvPr>
            <p:ph type="body" sz="quarter" idx="15"/>
          </p:nvPr>
        </p:nvSpPr>
        <p:spPr>
          <a:xfrm>
            <a:off x="9629776" y="5241562"/>
            <a:ext cx="5362573" cy="1281150"/>
          </a:xfrm>
        </p:spPr>
        <p:txBody>
          <a:bodyPr/>
          <a:lstStyle/>
          <a:p>
            <a:endParaRPr lang="en-US" sz="3500" dirty="0">
              <a:solidFill>
                <a:schemeClr val="bg1"/>
              </a:solidFill>
            </a:endParaRPr>
          </a:p>
          <a:p>
            <a:pPr>
              <a:lnSpc>
                <a:spcPct val="100000"/>
              </a:lnSpc>
              <a:spcBef>
                <a:spcPts val="0"/>
              </a:spcBef>
            </a:pPr>
            <a:r>
              <a:rPr lang="en-US" sz="3500" dirty="0">
                <a:solidFill>
                  <a:schemeClr val="bg1"/>
                </a:solidFill>
              </a:rPr>
              <a:t>Keep as much as you </a:t>
            </a:r>
          </a:p>
          <a:p>
            <a:pPr>
              <a:lnSpc>
                <a:spcPct val="100000"/>
              </a:lnSpc>
              <a:spcBef>
                <a:spcPts val="0"/>
              </a:spcBef>
            </a:pPr>
            <a:r>
              <a:rPr lang="en-US" sz="3500" dirty="0">
                <a:solidFill>
                  <a:schemeClr val="bg1"/>
                </a:solidFill>
              </a:rPr>
              <a:t>can</a:t>
            </a:r>
          </a:p>
        </p:txBody>
      </p:sp>
      <p:sp>
        <p:nvSpPr>
          <p:cNvPr id="20" name="Text Placeholder 19">
            <a:extLst>
              <a:ext uri="{FF2B5EF4-FFF2-40B4-BE49-F238E27FC236}">
                <a16:creationId xmlns:a16="http://schemas.microsoft.com/office/drawing/2014/main" id="{B1212F81-FF62-4307-A49D-E3106CD3E040}"/>
              </a:ext>
            </a:extLst>
          </p:cNvPr>
          <p:cNvSpPr>
            <a:spLocks noGrp="1"/>
          </p:cNvSpPr>
          <p:nvPr>
            <p:ph type="body" sz="quarter" idx="16"/>
          </p:nvPr>
        </p:nvSpPr>
        <p:spPr>
          <a:xfrm>
            <a:off x="9629776" y="6959721"/>
            <a:ext cx="4080861" cy="558440"/>
          </a:xfrm>
        </p:spPr>
        <p:txBody>
          <a:bodyPr/>
          <a:lstStyle/>
          <a:p>
            <a:pPr>
              <a:lnSpc>
                <a:spcPct val="100000"/>
              </a:lnSpc>
              <a:spcBef>
                <a:spcPts val="0"/>
              </a:spcBef>
            </a:pPr>
            <a:r>
              <a:rPr lang="en-US" sz="3500" dirty="0">
                <a:solidFill>
                  <a:schemeClr val="bg1"/>
                </a:solidFill>
              </a:rPr>
              <a:t>Seeking stability</a:t>
            </a:r>
          </a:p>
        </p:txBody>
      </p:sp>
      <p:sp>
        <p:nvSpPr>
          <p:cNvPr id="21" name="Text Placeholder 20">
            <a:extLst>
              <a:ext uri="{FF2B5EF4-FFF2-40B4-BE49-F238E27FC236}">
                <a16:creationId xmlns:a16="http://schemas.microsoft.com/office/drawing/2014/main" id="{4288E8CD-B721-4E48-9140-33ECD45B6648}"/>
              </a:ext>
            </a:extLst>
          </p:cNvPr>
          <p:cNvSpPr>
            <a:spLocks noGrp="1"/>
          </p:cNvSpPr>
          <p:nvPr>
            <p:ph type="body" sz="quarter" idx="17"/>
          </p:nvPr>
        </p:nvSpPr>
        <p:spPr>
          <a:xfrm>
            <a:off x="8376783" y="1182481"/>
            <a:ext cx="1181101" cy="919796"/>
          </a:xfrm>
          <a:noFill/>
          <a:ln>
            <a:noFill/>
          </a:ln>
        </p:spPr>
        <p:txBody>
          <a:bodyPr/>
          <a:lstStyle/>
          <a:p>
            <a:r>
              <a:rPr lang="en-US" dirty="0"/>
              <a:t> 1</a:t>
            </a:r>
          </a:p>
        </p:txBody>
      </p:sp>
      <p:sp>
        <p:nvSpPr>
          <p:cNvPr id="22" name="Text Placeholder 21">
            <a:extLst>
              <a:ext uri="{FF2B5EF4-FFF2-40B4-BE49-F238E27FC236}">
                <a16:creationId xmlns:a16="http://schemas.microsoft.com/office/drawing/2014/main" id="{FA3F3FE6-E1A8-4AD0-A5EC-F19320A5A791}"/>
              </a:ext>
            </a:extLst>
          </p:cNvPr>
          <p:cNvSpPr>
            <a:spLocks noGrp="1"/>
          </p:cNvSpPr>
          <p:nvPr>
            <p:ph type="body" sz="quarter" idx="18"/>
          </p:nvPr>
        </p:nvSpPr>
        <p:spPr>
          <a:xfrm>
            <a:off x="8448675" y="2526033"/>
            <a:ext cx="1109209" cy="919796"/>
          </a:xfrm>
          <a:ln>
            <a:noFill/>
          </a:ln>
        </p:spPr>
        <p:txBody>
          <a:bodyPr/>
          <a:lstStyle/>
          <a:p>
            <a:r>
              <a:rPr lang="en-US" dirty="0"/>
              <a:t> 2</a:t>
            </a:r>
          </a:p>
        </p:txBody>
      </p:sp>
      <p:sp>
        <p:nvSpPr>
          <p:cNvPr id="23" name="Text Placeholder 22">
            <a:extLst>
              <a:ext uri="{FF2B5EF4-FFF2-40B4-BE49-F238E27FC236}">
                <a16:creationId xmlns:a16="http://schemas.microsoft.com/office/drawing/2014/main" id="{638152D6-F1EF-46C1-BAE5-E834DC3E4655}"/>
              </a:ext>
            </a:extLst>
          </p:cNvPr>
          <p:cNvSpPr>
            <a:spLocks noGrp="1"/>
          </p:cNvSpPr>
          <p:nvPr>
            <p:ph type="body" sz="quarter" idx="19"/>
          </p:nvPr>
        </p:nvSpPr>
        <p:spPr>
          <a:xfrm>
            <a:off x="8448675" y="3898010"/>
            <a:ext cx="1181101" cy="906543"/>
          </a:xfrm>
        </p:spPr>
        <p:txBody>
          <a:bodyPr/>
          <a:lstStyle/>
          <a:p>
            <a:r>
              <a:rPr lang="en-US" dirty="0"/>
              <a:t> 3</a:t>
            </a:r>
          </a:p>
        </p:txBody>
      </p:sp>
      <p:sp>
        <p:nvSpPr>
          <p:cNvPr id="24" name="Text Placeholder 23">
            <a:extLst>
              <a:ext uri="{FF2B5EF4-FFF2-40B4-BE49-F238E27FC236}">
                <a16:creationId xmlns:a16="http://schemas.microsoft.com/office/drawing/2014/main" id="{012B4E40-C5F4-4991-B993-1E45A1FA8197}"/>
              </a:ext>
            </a:extLst>
          </p:cNvPr>
          <p:cNvSpPr>
            <a:spLocks noGrp="1"/>
          </p:cNvSpPr>
          <p:nvPr>
            <p:ph type="body" sz="quarter" idx="20"/>
          </p:nvPr>
        </p:nvSpPr>
        <p:spPr>
          <a:xfrm>
            <a:off x="8376783" y="5241562"/>
            <a:ext cx="1439510" cy="919795"/>
          </a:xfrm>
        </p:spPr>
        <p:txBody>
          <a:bodyPr/>
          <a:lstStyle/>
          <a:p>
            <a:r>
              <a:rPr lang="en-US" dirty="0"/>
              <a:t> 4</a:t>
            </a:r>
          </a:p>
        </p:txBody>
      </p:sp>
      <p:sp>
        <p:nvSpPr>
          <p:cNvPr id="25" name="Text Placeholder 24">
            <a:extLst>
              <a:ext uri="{FF2B5EF4-FFF2-40B4-BE49-F238E27FC236}">
                <a16:creationId xmlns:a16="http://schemas.microsoft.com/office/drawing/2014/main" id="{0F5C2F7B-DACC-4F2E-9D95-C565FA5843E6}"/>
              </a:ext>
            </a:extLst>
          </p:cNvPr>
          <p:cNvSpPr>
            <a:spLocks noGrp="1"/>
          </p:cNvSpPr>
          <p:nvPr>
            <p:ph type="body" sz="quarter" idx="21"/>
          </p:nvPr>
        </p:nvSpPr>
        <p:spPr>
          <a:xfrm>
            <a:off x="8448675" y="6598366"/>
            <a:ext cx="1181101" cy="919795"/>
          </a:xfrm>
        </p:spPr>
        <p:txBody>
          <a:bodyPr/>
          <a:lstStyle/>
          <a:p>
            <a:r>
              <a:rPr lang="en-US" dirty="0"/>
              <a:t> 5</a:t>
            </a:r>
          </a:p>
        </p:txBody>
      </p:sp>
      <p:pic>
        <p:nvPicPr>
          <p:cNvPr id="26" name="Picture 25">
            <a:extLst>
              <a:ext uri="{FF2B5EF4-FFF2-40B4-BE49-F238E27FC236}">
                <a16:creationId xmlns:a16="http://schemas.microsoft.com/office/drawing/2014/main" id="{6A3A57AA-F4D1-4A90-8F31-C94E1E2D8F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527" t="4481" r="10160" b="425"/>
          <a:stretch/>
        </p:blipFill>
        <p:spPr>
          <a:xfrm>
            <a:off x="-1893223" y="1131701"/>
            <a:ext cx="10083489" cy="7097899"/>
          </a:xfrm>
          <a:prstGeom prst="rect">
            <a:avLst/>
          </a:prstGeom>
        </p:spPr>
      </p:pic>
      <p:sp>
        <p:nvSpPr>
          <p:cNvPr id="27" name="Footer Placeholder 3">
            <a:extLst>
              <a:ext uri="{FF2B5EF4-FFF2-40B4-BE49-F238E27FC236}">
                <a16:creationId xmlns:a16="http://schemas.microsoft.com/office/drawing/2014/main" id="{EB511F30-D547-450A-84E3-274482DD26C4}"/>
              </a:ext>
            </a:extLst>
          </p:cNvPr>
          <p:cNvSpPr txBox="1">
            <a:spLocks/>
          </p:cNvSpPr>
          <p:nvPr/>
        </p:nvSpPr>
        <p:spPr>
          <a:xfrm>
            <a:off x="8724900" y="7763031"/>
            <a:ext cx="5158739"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IBM Eliot Sans Medium" panose="020B0703050000000000"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latin typeface="Segoe UI" panose="020B0502040204020203" pitchFamily="34" charset="0"/>
                <a:ea typeface="Segoe UI" panose="020B0502040204020203" pitchFamily="34" charset="0"/>
                <a:cs typeface="Segoe UI" panose="020B0502040204020203" pitchFamily="34" charset="0"/>
              </a:rPr>
              <a:t>Women and Investing</a:t>
            </a:r>
          </a:p>
        </p:txBody>
      </p:sp>
    </p:spTree>
    <p:extLst>
      <p:ext uri="{BB962C8B-B14F-4D97-AF65-F5344CB8AC3E}">
        <p14:creationId xmlns:p14="http://schemas.microsoft.com/office/powerpoint/2010/main" val="376993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577"/>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A781D83-72F3-473E-9998-4001CECEE9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5099" y="0"/>
            <a:ext cx="8782051" cy="8229600"/>
          </a:xfrm>
          <a:prstGeom prst="rect">
            <a:avLst/>
          </a:prstGeom>
        </p:spPr>
      </p:pic>
      <p:graphicFrame>
        <p:nvGraphicFramePr>
          <p:cNvPr id="2" name="Object 1" hidden="1">
            <a:extLst>
              <a:ext uri="{FF2B5EF4-FFF2-40B4-BE49-F238E27FC236}">
                <a16:creationId xmlns:a16="http://schemas.microsoft.com/office/drawing/2014/main" id="{52D09356-C462-44B8-8FA3-4E58E4A138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52D09356-C462-44B8-8FA3-4E58E4A1381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Subtitle 4">
            <a:extLst>
              <a:ext uri="{FF2B5EF4-FFF2-40B4-BE49-F238E27FC236}">
                <a16:creationId xmlns:a16="http://schemas.microsoft.com/office/drawing/2014/main" id="{8CE9ECB7-0BB8-EF4E-934B-A9CA40BC254D}"/>
              </a:ext>
            </a:extLst>
          </p:cNvPr>
          <p:cNvSpPr>
            <a:spLocks noGrp="1"/>
          </p:cNvSpPr>
          <p:nvPr>
            <p:ph type="subTitle" idx="1"/>
          </p:nvPr>
        </p:nvSpPr>
        <p:spPr>
          <a:xfrm>
            <a:off x="332853" y="2653992"/>
            <a:ext cx="5610748" cy="2821257"/>
          </a:xfrm>
        </p:spPr>
        <p:txBody>
          <a:bodyPr/>
          <a:lstStyle/>
          <a:p>
            <a:pPr>
              <a:spcBef>
                <a:spcPts val="0"/>
              </a:spcBef>
            </a:pPr>
            <a:r>
              <a:rPr lang="en-US" sz="6600" dirty="0">
                <a:latin typeface="Segoe UI" panose="020B0502040204020203" pitchFamily="34" charset="0"/>
                <a:ea typeface="Segoe UI" panose="020B0502040204020203" pitchFamily="34" charset="0"/>
                <a:cs typeface="Segoe UI" panose="020B0502040204020203" pitchFamily="34" charset="0"/>
              </a:rPr>
              <a:t>Knowledge is power</a:t>
            </a:r>
          </a:p>
        </p:txBody>
      </p:sp>
      <p:sp>
        <p:nvSpPr>
          <p:cNvPr id="6" name="Slide Number Placeholder 5">
            <a:extLst>
              <a:ext uri="{FF2B5EF4-FFF2-40B4-BE49-F238E27FC236}">
                <a16:creationId xmlns:a16="http://schemas.microsoft.com/office/drawing/2014/main" id="{7F9F0141-4610-7D48-A356-BC465F7270E1}"/>
              </a:ext>
            </a:extLst>
          </p:cNvPr>
          <p:cNvSpPr>
            <a:spLocks noGrp="1"/>
          </p:cNvSpPr>
          <p:nvPr>
            <p:ph type="sldNum" sz="quarter" idx="4"/>
          </p:nvPr>
        </p:nvSpPr>
        <p:spPr>
          <a:xfrm>
            <a:off x="14316074" y="7848600"/>
            <a:ext cx="428625" cy="476250"/>
          </a:xfrm>
          <a:prstGeom prst="rect">
            <a:avLst/>
          </a:prstGeom>
          <a:noFill/>
        </p:spPr>
        <p:txBody>
          <a:bodyPr/>
          <a:lstStyle>
            <a:lvl1pPr algn="r">
              <a:defRPr sz="960" b="1" i="0">
                <a:solidFill>
                  <a:srgbClr val="FFFFFF"/>
                </a:solidFill>
                <a:latin typeface="Segoe UI" panose="020B0502040204020203" pitchFamily="34" charset="0"/>
              </a:defRPr>
            </a:lvl1pPr>
          </a:lstStyle>
          <a:p>
            <a:pPr>
              <a:defRPr/>
            </a:pPr>
            <a:fld id="{2C7AFF3D-0B71-614B-ACB6-7F45BDA6A838}" type="slidenum">
              <a:rPr lang="en-US">
                <a:ea typeface="Segoe UI" panose="020B0502040204020203" pitchFamily="34" charset="0"/>
                <a:cs typeface="Segoe UI" panose="020B0502040204020203" pitchFamily="34" charset="0"/>
              </a:rPr>
              <a:pPr>
                <a:defRPr/>
              </a:pPr>
              <a:t>9</a:t>
            </a:fld>
            <a:endParaRPr lang="en-US" dirty="0">
              <a:ea typeface="Segoe UI" panose="020B0502040204020203" pitchFamily="34" charset="0"/>
              <a:cs typeface="Segoe UI" panose="020B0502040204020203" pitchFamily="34" charset="0"/>
            </a:endParaRPr>
          </a:p>
        </p:txBody>
      </p:sp>
      <p:sp>
        <p:nvSpPr>
          <p:cNvPr id="10" name="Footer Placeholder 3">
            <a:extLst>
              <a:ext uri="{FF2B5EF4-FFF2-40B4-BE49-F238E27FC236}">
                <a16:creationId xmlns:a16="http://schemas.microsoft.com/office/drawing/2014/main" id="{B858A56B-A0C6-44CC-8563-F62D8952660D}"/>
              </a:ext>
            </a:extLst>
          </p:cNvPr>
          <p:cNvSpPr>
            <a:spLocks noGrp="1"/>
          </p:cNvSpPr>
          <p:nvPr>
            <p:ph type="ftr" sz="quarter" idx="3"/>
          </p:nvPr>
        </p:nvSpPr>
        <p:spPr>
          <a:xfrm>
            <a:off x="8945878" y="7705724"/>
            <a:ext cx="5284472" cy="523875"/>
          </a:xfrm>
        </p:spPr>
        <p:txBody>
          <a:bodyPr/>
          <a:lstStyle/>
          <a:p>
            <a:pPr lvl="0">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Women and Investing</a:t>
            </a:r>
          </a:p>
        </p:txBody>
      </p:sp>
      <p:sp>
        <p:nvSpPr>
          <p:cNvPr id="9" name="Title 3">
            <a:extLst>
              <a:ext uri="{FF2B5EF4-FFF2-40B4-BE49-F238E27FC236}">
                <a16:creationId xmlns:a16="http://schemas.microsoft.com/office/drawing/2014/main" id="{98EECA58-FA11-A340-B3E4-83EE499DB083}"/>
              </a:ext>
            </a:extLst>
          </p:cNvPr>
          <p:cNvSpPr txBox="1">
            <a:spLocks/>
          </p:cNvSpPr>
          <p:nvPr/>
        </p:nvSpPr>
        <p:spPr>
          <a:xfrm>
            <a:off x="435935" y="244549"/>
            <a:ext cx="2389210" cy="2269628"/>
          </a:xfrm>
          <a:prstGeom prst="rect">
            <a:avLst/>
          </a:prstGeom>
        </p:spPr>
        <p:txBody>
          <a:bodyPr anchor="b">
            <a:normAutofit fontScale="92500" lnSpcReduction="10000"/>
          </a:bodyPr>
          <a:lstStyle>
            <a:lvl1pPr algn="l" defTabSz="1097253" rtl="0" eaLnBrk="1" latinLnBrk="0" hangingPunct="1">
              <a:lnSpc>
                <a:spcPct val="90000"/>
              </a:lnSpc>
              <a:spcBef>
                <a:spcPct val="0"/>
              </a:spcBef>
              <a:buNone/>
              <a:defRPr sz="15000" b="0" i="0" kern="1200">
                <a:solidFill>
                  <a:srgbClr val="002577"/>
                </a:solidFill>
                <a:latin typeface="IBM Eliot Sans" panose="020B0503050000000000" pitchFamily="34" charset="0"/>
                <a:ea typeface="+mj-ea"/>
                <a:cs typeface="+mj-cs"/>
              </a:defRPr>
            </a:lvl1pPr>
          </a:lstStyle>
          <a:p>
            <a:pPr>
              <a:defRPr/>
            </a:pPr>
            <a:r>
              <a:rPr lang="en-US" sz="1900" dirty="0">
                <a:solidFill>
                  <a:srgbClr val="FFFFFF"/>
                </a:solidFill>
                <a:latin typeface="Segoe UI" panose="020B0502040204020203" pitchFamily="34" charset="0"/>
                <a:ea typeface="Segoe UI" panose="020B0502040204020203" pitchFamily="34" charset="0"/>
              </a:rPr>
              <a:t>STRATEGY</a:t>
            </a:r>
            <a:endParaRPr lang="en-US" altLang="ja-JP" sz="1900" dirty="0">
              <a:solidFill>
                <a:srgbClr val="FFFFFF"/>
              </a:solidFill>
              <a:ea typeface="游ゴシック Light" panose="020B0300000000000000" pitchFamily="34" charset="-128"/>
            </a:endParaRPr>
          </a:p>
          <a:p>
            <a:pPr>
              <a:defRPr/>
            </a:pPr>
            <a:endParaRPr lang="en-US" altLang="ja-JP" sz="2200" dirty="0">
              <a:solidFill>
                <a:srgbClr val="FFFFFF"/>
              </a:solidFill>
              <a:ea typeface="游ゴシック Light" panose="020B0300000000000000" pitchFamily="34" charset="-128"/>
            </a:endParaRPr>
          </a:p>
          <a:p>
            <a:pPr>
              <a:defRPr/>
            </a:pPr>
            <a:r>
              <a:rPr lang="en-US" b="1" dirty="0">
                <a:solidFill>
                  <a:srgbClr val="73C0FF"/>
                </a:solidFill>
                <a:latin typeface="Segoe UI" panose="020B0502040204020203" pitchFamily="34" charset="0"/>
                <a:ea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40282769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mEwdisjyazMQRGnshQVF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mEwdisjyazMQRGnshQVF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omEwdisjyazMQRGnshQVF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mEwdisjyazMQRGnshQVF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omEwdisjyazMQRGnshQVF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omEwdisjyazMQRGnshQV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omEwdisjyazMQRGnshQVF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omEwdisjyazMQRGnshQVF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mEwdisjyazMQRGnshQVF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mEwdisjyazMQRGnshQVF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mEwdisjyazMQRGnshQVF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DoxContent" ma:contentTypeID="0x010100B24C549A633F7C48BA2305DAC5266D4A00D1C102AC6CDCEC4EA5F6E1F2A804E8B8" ma:contentTypeVersion="26" ma:contentTypeDescription="Base content type for all the eDox content libraries" ma:contentTypeScope="" ma:versionID="e03a3776c56bbe13460938567ee2a407">
  <xsd:schema xmlns:xsd="http://www.w3.org/2001/XMLSchema" xmlns:xs="http://www.w3.org/2001/XMLSchema" xmlns:p="http://schemas.microsoft.com/office/2006/metadata/properties" xmlns:ns2="ac20609a-3051-41d9-b17a-8705bef0fda4" xmlns:ns3="f29516d6-1667-4b06-943b-76dfc431bec9" xmlns:ns4="23d9d121-e148-4d41-ac44-5fa060d87e54" targetNamespace="http://schemas.microsoft.com/office/2006/metadata/properties" ma:root="true" ma:fieldsID="d2e93faa8e2be4cbc8cd720b6e6d5ccf" ns2:_="" ns3:_="" ns4:_="">
    <xsd:import namespace="ac20609a-3051-41d9-b17a-8705bef0fda4"/>
    <xsd:import namespace="f29516d6-1667-4b06-943b-76dfc431bec9"/>
    <xsd:import namespace="23d9d121-e148-4d41-ac44-5fa060d87e54"/>
    <xsd:element name="properties">
      <xsd:complexType>
        <xsd:sequence>
          <xsd:element name="documentManagement">
            <xsd:complexType>
              <xsd:all>
                <xsd:element ref="ns2:_dlc_DocId" minOccurs="0"/>
                <xsd:element ref="ns2:_dlc_DocIdUrl" minOccurs="0"/>
                <xsd:element ref="ns2:_dlc_DocIdPersistId" minOccurs="0"/>
                <xsd:element ref="ns2:DocumentName"/>
                <xsd:element ref="ns2:Descriptions" minOccurs="0"/>
                <xsd:element ref="ns2:ActiveStatus" minOccurs="0"/>
                <xsd:element ref="ns2:CatalogNumber" minOccurs="0"/>
                <xsd:element ref="ns2:ComplianceNumber" minOccurs="0"/>
                <xsd:element ref="ns2:ComplianceRelatedRequiredReading" minOccurs="0"/>
                <xsd:element ref="ns2:ContentVersionDate" minOccurs="0"/>
                <xsd:element ref="ns2:kc37e8acea214b26bd23a9efa566ac16" minOccurs="0"/>
                <xsd:element ref="ns2:TaxCatchAll" minOccurs="0"/>
                <xsd:element ref="ns2:TaxCatchAllLabel" minOccurs="0"/>
                <xsd:element ref="ns2:ea0af7464256420b83d394d347890816" minOccurs="0"/>
                <xsd:element ref="ns2:c473f98684114ecd9e62b403be213f9f" minOccurs="0"/>
                <xsd:element ref="ns2:EffectiveDate"/>
                <xsd:element ref="ns2:eDOXKeyword" minOccurs="0"/>
                <xsd:element ref="ns2:WeeklyWireGroup" minOccurs="0"/>
                <xsd:element ref="ns2:ExcludeDocFromWhatsNew" minOccurs="0"/>
                <xsd:element ref="ns2:ExpirationDate"/>
                <xsd:element ref="ns2:PrintPermission" minOccurs="0"/>
                <xsd:element ref="ns2:FillableSavable" minOccurs="0"/>
                <xsd:element ref="ns2:ePubNumber" minOccurs="0"/>
                <xsd:element ref="ns2:OwnedBy" minOccurs="0"/>
                <xsd:element ref="ns2:ItemNumber" minOccurs="0"/>
                <xsd:element ref="ns2:PlaceOrder" minOccurs="0"/>
                <xsd:element ref="ns2:WhatsNewVersionControl" minOccurs="0"/>
                <xsd:element ref="ns2:Node" minOccurs="0"/>
                <xsd:element ref="ns2:ContentOwner" minOccurs="0"/>
                <xsd:element ref="ns2:Required_x0020_Approval" minOccurs="0"/>
                <xsd:element ref="ns3:SharedWithUsers" minOccurs="0"/>
                <xsd:element ref="ns3:SharedWithDetails" minOccurs="0"/>
                <xsd:element ref="ns4:MediaServiceMetadata" minOccurs="0"/>
                <xsd:element ref="ns4:MediaServiceFastMetadata"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0609a-3051-41d9-b17a-8705bef0fd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DocumentName" ma:index="11" ma:displayName="Document Name" ma:internalName="DocumentName" ma:readOnly="false">
      <xsd:simpleType>
        <xsd:restriction base="dms:Text">
          <xsd:maxLength value="255"/>
        </xsd:restriction>
      </xsd:simpleType>
    </xsd:element>
    <xsd:element name="Descriptions" ma:index="12" nillable="true" ma:displayName="Descriptions" ma:internalName="Descriptions" ma:readOnly="false">
      <xsd:simpleType>
        <xsd:restriction base="dms:Note"/>
      </xsd:simpleType>
    </xsd:element>
    <xsd:element name="ActiveStatus" ma:index="13" nillable="true" ma:displayName="Active Status" ma:format="Dropdown" ma:internalName="ActiveStatus" ma:readOnly="false">
      <xsd:simpleType>
        <xsd:restriction base="dms:Choice">
          <xsd:enumeration value="Active"/>
          <xsd:enumeration value="NYE"/>
          <xsd:enumeration value="EXP"/>
        </xsd:restriction>
      </xsd:simpleType>
    </xsd:element>
    <xsd:element name="CatalogNumber" ma:index="14" nillable="true" ma:displayName="Catalog Number" ma:internalName="CatalogNumber" ma:readOnly="false">
      <xsd:simpleType>
        <xsd:restriction base="dms:Text">
          <xsd:maxLength value="255"/>
        </xsd:restriction>
      </xsd:simpleType>
    </xsd:element>
    <xsd:element name="ComplianceNumber" ma:index="15" nillable="true" ma:displayName="Compliance Number" ma:internalName="ComplianceNumber" ma:readOnly="false">
      <xsd:simpleType>
        <xsd:restriction base="dms:Text">
          <xsd:maxLength value="255"/>
        </xsd:restriction>
      </xsd:simpleType>
    </xsd:element>
    <xsd:element name="ComplianceRelatedRequiredReading" ma:index="16" nillable="true" ma:displayName="Compliance Related Required Reading" ma:default="0" ma:internalName="ComplianceRelatedRequiredReading" ma:readOnly="false">
      <xsd:simpleType>
        <xsd:restriction base="dms:Boolean"/>
      </xsd:simpleType>
    </xsd:element>
    <xsd:element name="ContentVersionDate" ma:index="17" nillable="true" ma:displayName="Content Version Date" ma:format="DateOnly" ma:internalName="ContentVersionDate" ma:readOnly="false">
      <xsd:simpleType>
        <xsd:restriction base="dms:DateTime"/>
      </xsd:simpleType>
    </xsd:element>
    <xsd:element name="kc37e8acea214b26bd23a9efa566ac16" ma:index="18" ma:taxonomy="true" ma:internalName="kc37e8acea214b26bd23a9efa566ac16" ma:taxonomyFieldName="DocumentSource1" ma:displayName="Document Source" ma:readOnly="false" ma:fieldId="{4c37e8ac-ea21-4b26-bd23-a9efa566ac16}" ma:taxonomyMulti="true" ma:sspId="ee04b049-f472-44b8-8781-0cfba27cd2bd" ma:termSetId="1e14665d-85b2-4f0b-9436-437d7fa76f4e"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fa498d2b-f667-4b86-9f6b-680d064a2ed6}" ma:internalName="TaxCatchAll" ma:readOnly="false" ma:showField="CatchAllData"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fa498d2b-f667-4b86-9f6b-680d064a2ed6}" ma:internalName="TaxCatchAllLabel" ma:readOnly="true" ma:showField="CatchAllDataLabel"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ea0af7464256420b83d394d347890816" ma:index="22" nillable="true" ma:taxonomy="true" ma:internalName="ea0af7464256420b83d394d347890816" ma:taxonomyFieldName="ProductService1" ma:displayName="Product/Service" ma:readOnly="false" ma:fieldId="{ea0af746-4256-420b-83d3-94d347890816}" ma:taxonomyMulti="true" ma:sspId="ee04b049-f472-44b8-8781-0cfba27cd2bd" ma:termSetId="58eb7d9b-142b-4c63-9036-5a28e5c90f8c" ma:anchorId="00000000-0000-0000-0000-000000000000" ma:open="false" ma:isKeyword="false">
      <xsd:complexType>
        <xsd:sequence>
          <xsd:element ref="pc:Terms" minOccurs="0" maxOccurs="1"/>
        </xsd:sequence>
      </xsd:complexType>
    </xsd:element>
    <xsd:element name="c473f98684114ecd9e62b403be213f9f" ma:index="24" ma:taxonomy="true" ma:internalName="c473f98684114ecd9e62b403be213f9f" ma:taxonomyFieldName="DocumentType1" ma:displayName="Document Type" ma:readOnly="false" ma:fieldId="{c473f986-8411-4ecd-9e62-b403be213f9f}" ma:taxonomyMulti="true" ma:sspId="ee04b049-f472-44b8-8781-0cfba27cd2bd" ma:termSetId="f34d95ee-ab14-48c4-a5b1-ec9c25eb4121" ma:anchorId="00000000-0000-0000-0000-000000000000" ma:open="false" ma:isKeyword="false">
      <xsd:complexType>
        <xsd:sequence>
          <xsd:element ref="pc:Terms" minOccurs="0" maxOccurs="1"/>
        </xsd:sequence>
      </xsd:complexType>
    </xsd:element>
    <xsd:element name="EffectiveDate" ma:index="26" ma:displayName="Effective DateTime" ma:format="DateOnly" ma:internalName="EffectiveDate" ma:readOnly="false">
      <xsd:simpleType>
        <xsd:restriction base="dms:DateTime"/>
      </xsd:simpleType>
    </xsd:element>
    <xsd:element name="eDOXKeyword" ma:index="27" nillable="true" ma:displayName="Keyword" ma:internalName="eDOXKeyword" ma:readOnly="false">
      <xsd:simpleType>
        <xsd:restriction base="dms:Note">
          <xsd:maxLength value="255"/>
        </xsd:restriction>
      </xsd:simpleType>
    </xsd:element>
    <xsd:element name="WeeklyWireGroup" ma:index="28" nillable="true" ma:displayName="Weekly Wire Group" ma:format="Dropdown" ma:internalName="WeeklyWireGroup" ma:readOnly="false">
      <xsd:simpleType>
        <xsd:restriction base="dms:Choice">
          <xsd:enumeration value="Benefits &amp; compensation News"/>
          <xsd:enumeration value="Company news"/>
          <xsd:enumeration value="Compliance news"/>
          <xsd:enumeration value="Marketing &amp; technology news"/>
          <xsd:enumeration value="My business news"/>
          <xsd:enumeration value="Product news"/>
        </xsd:restriction>
      </xsd:simpleType>
    </xsd:element>
    <xsd:element name="ExcludeDocFromWhatsNew" ma:index="29" nillable="true" ma:displayName="Exclude Doc From Whats New" ma:default="0" ma:internalName="ExcludeDocFromWhatsNew" ma:readOnly="false">
      <xsd:simpleType>
        <xsd:restriction base="dms:Boolean"/>
      </xsd:simpleType>
    </xsd:element>
    <xsd:element name="ExpirationDate" ma:index="30" ma:displayName="Expiration DateTime" ma:format="DateOnly" ma:internalName="ExpirationDate" ma:readOnly="false">
      <xsd:simpleType>
        <xsd:restriction base="dms:DateTime"/>
      </xsd:simpleType>
    </xsd:element>
    <xsd:element name="PrintPermission" ma:index="31" nillable="true" ma:displayName="Print Permission" ma:default="0" ma:internalName="PrintPermission" ma:readOnly="false">
      <xsd:simpleType>
        <xsd:restriction base="dms:Boolean"/>
      </xsd:simpleType>
    </xsd:element>
    <xsd:element name="FillableSavable" ma:index="32" nillable="true" ma:displayName="Fillable/Savable" ma:format="Dropdown" ma:internalName="FillableSavable" ma:readOnly="false">
      <xsd:simpleType>
        <xsd:restriction base="dms:Choice">
          <xsd:enumeration value="None"/>
          <xsd:enumeration value="Fillable"/>
          <xsd:enumeration value="Savable"/>
        </xsd:restriction>
      </xsd:simpleType>
    </xsd:element>
    <xsd:element name="ePubNumber" ma:index="33" nillable="true" ma:displayName="ePub Number" ma:internalName="ePubNumber" ma:readOnly="false">
      <xsd:simpleType>
        <xsd:restriction base="dms:Text">
          <xsd:maxLength value="255"/>
        </xsd:restriction>
      </xsd:simpleType>
    </xsd:element>
    <xsd:element name="OwnedBy" ma:index="34" nillable="true" ma:displayName="Content Owner" ma:list="UserInfo" ma:SharePointGroup="0" ma:internalName="Own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temNumber" ma:index="35" nillable="true" ma:displayName="Item Number" ma:internalName="ItemNumber" ma:readOnly="false">
      <xsd:simpleType>
        <xsd:restriction base="dms:Text">
          <xsd:maxLength value="255"/>
        </xsd:restriction>
      </xsd:simpleType>
    </xsd:element>
    <xsd:element name="PlaceOrder" ma:index="36" nillable="true" ma:displayName="Place Order" ma:default="0" ma:internalName="PlaceOrder" ma:readOnly="false">
      <xsd:simpleType>
        <xsd:restriction base="dms:Boolean"/>
      </xsd:simpleType>
    </xsd:element>
    <xsd:element name="WhatsNewVersionControl" ma:index="37" nillable="true" ma:displayName="Whats New Version Control" ma:format="Dropdown" ma:internalName="WhatsNewVersionControl" ma:readOnly="false">
      <xsd:simpleType>
        <xsd:restriction base="dms:Choice">
          <xsd:enumeration value="Always include New versions"/>
          <xsd:enumeration value="Never include new versions"/>
        </xsd:restriction>
      </xsd:simpleType>
    </xsd:element>
    <xsd:element name="Node" ma:index="38" nillable="true" ma:displayName="Node" ma:internalName="Node" ma:readOnly="false">
      <xsd:simpleType>
        <xsd:restriction base="dms:Text">
          <xsd:maxLength value="255"/>
        </xsd:restriction>
      </xsd:simpleType>
    </xsd:element>
    <xsd:element name="ContentOwner" ma:index="39" nillable="true" ma:displayName="Owned By" ma:internalName="ContentOwner" ma:readOnly="false">
      <xsd:simpleType>
        <xsd:restriction base="dms:Text">
          <xsd:maxLength value="255"/>
        </xsd:restriction>
      </xsd:simpleType>
    </xsd:element>
    <xsd:element name="Required_x0020_Approval" ma:index="40" nillable="true" ma:displayName="Required Approval" ma:default="No" ma:format="Dropdown" ma:internalName="Required_x0020_Approval"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f29516d6-1667-4b06-943b-76dfc431bec9" elementFormDefault="qualified">
    <xsd:import namespace="http://schemas.microsoft.com/office/2006/documentManagement/types"/>
    <xsd:import namespace="http://schemas.microsoft.com/office/infopath/2007/PartnerControls"/>
    <xsd:element name="SharedWithUsers" ma:index="4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9d121-e148-4d41-ac44-5fa060d87e54" elementFormDefault="qualified">
    <xsd:import namespace="http://schemas.microsoft.com/office/2006/documentManagement/types"/>
    <xsd:import namespace="http://schemas.microsoft.com/office/infopath/2007/PartnerControls"/>
    <xsd:element name="MediaServiceMetadata" ma:index="43" nillable="true" ma:displayName="MediaServiceMetadata" ma:hidden="true" ma:internalName="MediaServiceMetadata" ma:readOnly="true">
      <xsd:simpleType>
        <xsd:restriction base="dms:Note"/>
      </xsd:simpleType>
    </xsd:element>
    <xsd:element name="MediaServiceFastMetadata" ma:index="44" nillable="true" ma:displayName="MediaServiceFastMetadata" ma:hidden="true" ma:internalName="MediaServiceFastMetadata" ma:readOnly="true">
      <xsd:simpleType>
        <xsd:restriction base="dms:Note"/>
      </xsd:simple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ac20609a-3051-41d9-b17a-8705bef0fda4">Y6CZYP3QUJ6H-2117553655-3295</_dlc_DocId>
    <_dlc_DocIdUrl xmlns="ac20609a-3051-41d9-b17a-8705bef0fda4">
      <Url>https://equprod.sharepoint.com/sites/edocs/MM-MP/_layouts/15/DocIdRedir.aspx?ID=Y6CZYP3QUJ6H-2117553655-3295</Url>
      <Description>Y6CZYP3QUJ6H-2117553655-3295</Description>
    </_dlc_DocIdUrl>
    <Descriptions xmlns="ac20609a-3051-41d9-b17a-8705bef0fda4" xsi:nil="true"/>
    <WeeklyWireGroup xmlns="ac20609a-3051-41d9-b17a-8705bef0fda4" xsi:nil="true"/>
    <ActiveStatus xmlns="ac20609a-3051-41d9-b17a-8705bef0fda4" xsi:nil="true"/>
    <_dlc_DocIdPersistId xmlns="ac20609a-3051-41d9-b17a-8705bef0fda4" xsi:nil="true"/>
    <FillableSavable xmlns="ac20609a-3051-41d9-b17a-8705bef0fda4">Savable</FillableSavable>
    <ComplianceNumber xmlns="ac20609a-3051-41d9-b17a-8705bef0fda4" xsi:nil="true"/>
    <TaxCatchAll xmlns="ac20609a-3051-41d9-b17a-8705bef0fda4">
      <Value>15</Value>
      <Value>24</Value>
      <Value>85</Value>
      <Value>1</Value>
    </TaxCatchAll>
    <ExpirationDate xmlns="ac20609a-3051-41d9-b17a-8705bef0fda4">2025-06-25T04:00:00+00:00</ExpirationDate>
    <Required_x0020_Approval xmlns="ac20609a-3051-41d9-b17a-8705bef0fda4">No</Required_x0020_Approval>
    <ItemNumber xmlns="ac20609a-3051-41d9-b17a-8705bef0fda4" xsi:nil="true"/>
    <Node xmlns="ac20609a-3051-41d9-b17a-8705bef0fda4">A2023062600012</Node>
    <WhatsNewVersionControl xmlns="ac20609a-3051-41d9-b17a-8705bef0fda4" xsi:nil="true"/>
    <EffectiveDate xmlns="ac20609a-3051-41d9-b17a-8705bef0fda4">2023-06-26T04:00:00+00:00</EffectiveDate>
    <ExcludeDocFromWhatsNew xmlns="ac20609a-3051-41d9-b17a-8705bef0fda4">false</ExcludeDocFromWhatsNew>
    <CatalogNumber xmlns="ac20609a-3051-41d9-b17a-8705bef0fda4" xsi:nil="true"/>
    <kc37e8acea214b26bd23a9efa566ac16 xmlns="ac20609a-3051-41d9-b17a-8705bef0fda4">
      <Terms xmlns="http://schemas.microsoft.com/office/infopath/2007/PartnerControls">
        <TermInfo xmlns="http://schemas.microsoft.com/office/infopath/2007/PartnerControls">
          <TermName xmlns="http://schemas.microsoft.com/office/infopath/2007/PartnerControls">eDOX</TermName>
          <TermId xmlns="http://schemas.microsoft.com/office/infopath/2007/PartnerControls">dbdf074c-48cf-4384-adc6-d2152712d3e2</TermId>
        </TermInfo>
      </Terms>
    </kc37e8acea214b26bd23a9efa566ac16>
    <ea0af7464256420b83d394d347890816 xmlns="ac20609a-3051-41d9-b17a-8705bef0fda4">
      <Terms xmlns="http://schemas.microsoft.com/office/infopath/2007/PartnerControls"/>
    </ea0af7464256420b83d394d347890816>
    <ePubNumber xmlns="ac20609a-3051-41d9-b17a-8705bef0fda4" xsi:nil="true"/>
    <DocumentName xmlns="ac20609a-3051-41d9-b17a-8705bef0fda4">Women and Investing Client Presentation GE 3133390 Exp 9 24</DocumentName>
    <c473f98684114ecd9e62b403be213f9f xmlns="ac20609a-3051-41d9-b17a-8705bef0fda4">
      <Terms xmlns="http://schemas.microsoft.com/office/infopath/2007/PartnerControls">
        <TermInfo xmlns="http://schemas.microsoft.com/office/infopath/2007/PartnerControls">
          <TermName xmlns="http://schemas.microsoft.com/office/infopath/2007/PartnerControls">Campaign Material</TermName>
          <TermId xmlns="http://schemas.microsoft.com/office/infopath/2007/PartnerControls">48826265-902b-4439-92f2-73191bf3c2ea</TermId>
        </TermInfo>
        <TermInfo xmlns="http://schemas.microsoft.com/office/infopath/2007/PartnerControls">
          <TermName xmlns="http://schemas.microsoft.com/office/infopath/2007/PartnerControls">Marketing Material</TermName>
          <TermId xmlns="http://schemas.microsoft.com/office/infopath/2007/PartnerControls">31c0caa7-5236-4218-b3d9-c93a6a728a07</TermId>
        </TermInfo>
        <TermInfo xmlns="http://schemas.microsoft.com/office/infopath/2007/PartnerControls">
          <TermName xmlns="http://schemas.microsoft.com/office/infopath/2007/PartnerControls">Public</TermName>
          <TermId xmlns="http://schemas.microsoft.com/office/infopath/2007/PartnerControls">06aef62c-c796-46dd-a4d0-4224b632869e</TermId>
        </TermInfo>
      </Terms>
    </c473f98684114ecd9e62b403be213f9f>
    <eDOXKeyword xmlns="ac20609a-3051-41d9-b17a-8705bef0fda4">Women, Investing, Client Investing</eDOXKeyword>
    <ContentVersionDate xmlns="ac20609a-3051-41d9-b17a-8705bef0fda4" xsi:nil="true"/>
    <PrintPermission xmlns="ac20609a-3051-41d9-b17a-8705bef0fda4">false</PrintPermission>
    <ContentOwner xmlns="ac20609a-3051-41d9-b17a-8705bef0fda4">Marketing</ContentOwner>
    <ComplianceRelatedRequiredReading xmlns="ac20609a-3051-41d9-b17a-8705bef0fda4">false</ComplianceRelatedRequiredReading>
    <PlaceOrder xmlns="ac20609a-3051-41d9-b17a-8705bef0fda4">false</PlaceOrder>
    <OwnedBy xmlns="ac20609a-3051-41d9-b17a-8705bef0fda4">
      <UserInfo>
        <DisplayName>Whitehurst, Brooke</DisplayName>
        <AccountId>13739</AccountId>
        <AccountType/>
      </UserInfo>
    </OwnedBy>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93B135B-5CC2-45DE-ABCF-707F16AABA37}">
  <ds:schemaRefs>
    <ds:schemaRef ds:uri="http://schemas.microsoft.com/sharepoint/v3/contenttype/forms"/>
  </ds:schemaRefs>
</ds:datastoreItem>
</file>

<file path=customXml/itemProps2.xml><?xml version="1.0" encoding="utf-8"?>
<ds:datastoreItem xmlns:ds="http://schemas.openxmlformats.org/officeDocument/2006/customXml" ds:itemID="{0FC7545B-AD54-43AB-A0F5-E4C59BCC0FC0}"/>
</file>

<file path=customXml/itemProps3.xml><?xml version="1.0" encoding="utf-8"?>
<ds:datastoreItem xmlns:ds="http://schemas.openxmlformats.org/officeDocument/2006/customXml" ds:itemID="{0E8BF711-BE5D-4B18-9130-CF5097C91A3F}">
  <ds:schemaRefs>
    <ds:schemaRef ds:uri="0d9fc9b4-8664-491a-a35c-88247fc916bc"/>
    <ds:schemaRef ds:uri="http://purl.org/dc/elements/1.1/"/>
    <ds:schemaRef ds:uri="http://schemas.microsoft.com/office/2006/metadata/properties"/>
    <ds:schemaRef ds:uri="7a9c63bb-e5f2-432e-9c25-5f68cf8408a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8ef315a0-b61f-4e32-908e-2de61eda58e1"/>
  </ds:schemaRefs>
</ds:datastoreItem>
</file>

<file path=customXml/itemProps4.xml><?xml version="1.0" encoding="utf-8"?>
<ds:datastoreItem xmlns:ds="http://schemas.openxmlformats.org/officeDocument/2006/customXml" ds:itemID="{9E89DEE5-88B1-476E-B591-4BEB1492A17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23041</TotalTime>
  <Words>8805</Words>
  <Application>Microsoft Office PowerPoint</Application>
  <PresentationFormat>Custom</PresentationFormat>
  <Paragraphs>1205</Paragraphs>
  <Slides>35</Slides>
  <Notes>35</Notes>
  <HiddenSlides>0</HiddenSlides>
  <MMClips>0</MMClips>
  <ScaleCrop>false</ScaleCrop>
  <HeadingPairs>
    <vt:vector size="4" baseType="variant">
      <vt:variant>
        <vt:lpstr>Theme</vt:lpstr>
      </vt:variant>
      <vt:variant>
        <vt:i4>11</vt:i4>
      </vt:variant>
      <vt:variant>
        <vt:lpstr>Slide Titles</vt:lpstr>
      </vt:variant>
      <vt:variant>
        <vt:i4>35</vt:i4>
      </vt:variant>
    </vt:vector>
  </HeadingPairs>
  <TitlesOfParts>
    <vt:vector size="46" baseType="lpstr">
      <vt:lpstr>White_Master slides</vt:lpstr>
      <vt:lpstr>EQ Blue Master Slides</vt:lpstr>
      <vt:lpstr>Medium Blue Master slides</vt:lpstr>
      <vt:lpstr>Light Blue Master Slides</vt:lpstr>
      <vt:lpstr>1_White_Master slides</vt:lpstr>
      <vt:lpstr>2_White_Master slides</vt:lpstr>
      <vt:lpstr>1_EQ Blue Master Slides</vt:lpstr>
      <vt:lpstr>1_Medium Blue Master slides</vt:lpstr>
      <vt:lpstr>1_Light Blue Master Slides</vt:lpstr>
      <vt:lpstr>3_White_Master slides</vt:lpstr>
      <vt:lpstr>2_EQ Blue Master Slides</vt:lpstr>
      <vt:lpstr>PowerPoint Presentation</vt:lpstr>
      <vt:lpstr>PowerPoint Presentation</vt:lpstr>
      <vt:lpstr>Agenda</vt:lpstr>
      <vt:lpstr>PowerPoint Presentation</vt:lpstr>
      <vt:lpstr>PowerPoint Presentation</vt:lpstr>
      <vt:lpstr>PowerPoint Presentation</vt:lpstr>
      <vt:lpstr>PowerPoint Presentation</vt:lpstr>
      <vt:lpstr>5 Strategies to help you take control</vt:lpstr>
      <vt:lpstr>PowerPoint Presentation</vt:lpstr>
      <vt:lpstr>STRATEGY 1: Knowledge is power</vt:lpstr>
      <vt:lpstr>STRATEGY 1: Knowledge is power</vt:lpstr>
      <vt:lpstr>PowerPoint Presentation</vt:lpstr>
      <vt:lpstr>STRATEGY 2: Time &amp; money</vt:lpstr>
      <vt:lpstr>STRATEGY 2: Time &amp; money</vt:lpstr>
      <vt:lpstr>STRATEGY 2: Time &amp; money</vt:lpstr>
      <vt:lpstr>PowerPoint Presentation</vt:lpstr>
      <vt:lpstr>STRATEGY 3: Investments</vt:lpstr>
      <vt:lpstr>STRATEGY 3: Investments</vt:lpstr>
      <vt:lpstr>PowerPoint Presentation</vt:lpstr>
      <vt:lpstr>PowerPoint Presentation</vt:lpstr>
      <vt:lpstr>PowerPoint Presentation</vt:lpstr>
      <vt:lpstr>STRATEGY 4: Estate planning</vt:lpstr>
      <vt:lpstr>Share your love…</vt:lpstr>
      <vt:lpstr>PowerPoint Presentation</vt:lpstr>
      <vt:lpstr>PowerPoint Presentation</vt:lpstr>
      <vt:lpstr>STRATEGY 5: Retirement income planning</vt:lpstr>
      <vt:lpstr>STRATEGY 5: Retirement income planning</vt:lpstr>
      <vt:lpstr>STRATEGY 5: Retirement income planning</vt:lpstr>
      <vt:lpstr>STRATEGY 5: Retirement income planning</vt:lpstr>
      <vt:lpstr>PowerPoint Presentation</vt:lpstr>
      <vt:lpstr>STRATEGY 5: Retirement income planning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dc:creator>
  <cp:lastModifiedBy>Winkler, Katherine</cp:lastModifiedBy>
  <cp:revision>830</cp:revision>
  <cp:lastPrinted>2020-01-08T04:26:42Z</cp:lastPrinted>
  <dcterms:created xsi:type="dcterms:W3CDTF">2019-07-19T18:11:56Z</dcterms:created>
  <dcterms:modified xsi:type="dcterms:W3CDTF">2023-03-09T21:12:16Z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0x010100B24C549A633F7C48BA2305DAC5266D4A00D1C102AC6CDCEC4EA5F6E1F2A804E8B8</vt:lpwstr>
  </property>
  <property fmtid="{D5CDD505-2E9C-101B-9397-08002B2CF9AE}" pid="3" name="_dlc_DocIdItemGuid">
    <vt:lpwstr>5832b9e4-96fe-4d3c-86c3-73af4bf6ae07</vt:lpwstr>
  </property>
  <property fmtid="{D5CDD505-2E9C-101B-9397-08002B2CF9AE}" pid="4" name="Order">
    <vt:r8>577800</vt:r8>
  </property>
  <property fmtid="{D5CDD505-2E9C-101B-9397-08002B2CF9AE}" pid="5" name="DocumentSource1">
    <vt:lpwstr>1;#eDOX|dbdf074c-48cf-4384-adc6-d2152712d3e2</vt:lpwstr>
  </property>
  <property fmtid="{D5CDD505-2E9C-101B-9397-08002B2CF9AE}" pid="6" name="ProductService1">
    <vt:lpwstr/>
  </property>
  <property fmtid="{D5CDD505-2E9C-101B-9397-08002B2CF9AE}" pid="7" name="DocumentType1">
    <vt:lpwstr>85;#Campaign Material|48826265-902b-4439-92f2-73191bf3c2ea;#15;#Marketing Material|31c0caa7-5236-4218-b3d9-c93a6a728a07;#24;#Public|06aef62c-c796-46dd-a4d0-4224b632869e</vt:lpwstr>
  </property>
</Properties>
</file>